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1" r:id="rId3"/>
    <p:sldId id="312" r:id="rId4"/>
    <p:sldId id="302" r:id="rId5"/>
    <p:sldId id="258" r:id="rId6"/>
    <p:sldId id="259" r:id="rId7"/>
    <p:sldId id="314" r:id="rId8"/>
    <p:sldId id="313" r:id="rId9"/>
    <p:sldId id="265" r:id="rId10"/>
    <p:sldId id="266" r:id="rId11"/>
    <p:sldId id="268" r:id="rId12"/>
    <p:sldId id="270" r:id="rId13"/>
    <p:sldId id="276" r:id="rId14"/>
    <p:sldId id="275" r:id="rId15"/>
    <p:sldId id="306" r:id="rId16"/>
    <p:sldId id="278" r:id="rId17"/>
    <p:sldId id="30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 autoAdjust="0"/>
    <p:restoredTop sz="94660"/>
  </p:normalViewPr>
  <p:slideViewPr>
    <p:cSldViewPr>
      <p:cViewPr varScale="1">
        <p:scale>
          <a:sx n="81" d="100"/>
          <a:sy n="81" d="100"/>
        </p:scale>
        <p:origin x="1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25A97-E72E-42FB-A87F-D6DD4481FCD7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900D-E36B-456C-85A9-918BD00A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8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13EA-60CE-465E-BCD1-058C23C39B44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4DC0-BABE-43E9-9FB2-B2644867D974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A529-F1C3-43A3-A94B-6C4222002570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0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1A33-03DD-4395-8656-F0D8C8295137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5D1-4A74-4A5F-B1DC-CD97F1D3555F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405C-6715-43BB-8803-B40A1BED8170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1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63B0-88B4-454F-9711-CF7EE86DA189}" type="datetime1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3C9D-37D6-4179-A193-8368A2017D60}" type="datetime1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5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7710-6A1F-40AC-B677-D976C676D482}" type="datetime1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B65C-017C-47BD-89A7-37979D1DFBA8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4B2-66A1-4ADA-86BB-44C3911AEE40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WM Consulting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C01D-22B5-4FF3-96B4-19F56C4321AA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WM Consulting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FEC7-BC44-436C-809B-37FBE8E5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505200"/>
          </a:xfrm>
        </p:spPr>
        <p:txBody>
          <a:bodyPr>
            <a:normAutofit fontScale="90000"/>
          </a:bodyPr>
          <a:lstStyle/>
          <a:p>
            <a:r>
              <a:rPr lang="en-US" dirty="0"/>
              <a:t>Hard Red Winter </a:t>
            </a:r>
            <a:br>
              <a:rPr lang="en-US" dirty="0"/>
            </a:br>
            <a:r>
              <a:rPr lang="en-US" dirty="0"/>
              <a:t>Wheat Quality Maps</a:t>
            </a:r>
            <a:br>
              <a:rPr lang="en-US" dirty="0"/>
            </a:br>
            <a:r>
              <a:rPr lang="en-US" dirty="0"/>
              <a:t>GULF and PNW Export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Based on Crop Survey </a:t>
            </a:r>
            <a:br>
              <a:rPr lang="en-US" dirty="0"/>
            </a:br>
            <a:r>
              <a:rPr lang="en-US" dirty="0"/>
              <a:t>by</a:t>
            </a:r>
            <a:br>
              <a:rPr lang="en-US" dirty="0"/>
            </a:br>
            <a:r>
              <a:rPr lang="en-US" dirty="0"/>
              <a:t>Plains Grains, Inc.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838200"/>
          </a:xfrm>
        </p:spPr>
        <p:txBody>
          <a:bodyPr>
            <a:normAutofit/>
          </a:bodyPr>
          <a:lstStyle/>
          <a:p>
            <a:r>
              <a:rPr lang="en-US" dirty="0"/>
              <a:t>October 7, 2019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54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Foreign Material,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D2A5DE-7A78-4AC2-8AD0-CDB65F206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41" y="1337734"/>
            <a:ext cx="8314759" cy="484632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F1001A7-04BE-4745-AA0A-0701E16E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3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Shrunken &amp; Broken,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82928-427F-49C3-99C1-73B7C69E9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4" y="1346199"/>
            <a:ext cx="8492937" cy="484632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FBB9E3C-1C9F-4054-958C-A46141E2E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52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2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Total Defects,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B0CBD-7186-4948-9824-35A38939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2" y="1329269"/>
            <a:ext cx="8077201" cy="484632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42BA7DB-A158-445F-8255-3B0E320E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8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Wheat Protein,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404E27-9898-4A79-ACFA-E3B859AA6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67" y="1337734"/>
            <a:ext cx="8041572" cy="484632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384A4A7-51B0-42F6-9440-D0690D106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30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61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SKCS Kernel Diameter (mm)</a:t>
            </a:r>
            <a:br>
              <a:rPr lang="en-US" sz="3600" dirty="0"/>
            </a:br>
            <a:r>
              <a:rPr lang="en-US" sz="27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3DBA2C-F12B-4991-A534-A8A86391F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2" y="1337734"/>
            <a:ext cx="8374157" cy="484632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3AB0C0E-9012-4DA6-81D6-F44B256A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61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0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Thousand Kernel Weight, g</a:t>
            </a:r>
            <a:br>
              <a:rPr lang="en-US" sz="3200" dirty="0"/>
            </a:br>
            <a:r>
              <a:rPr lang="en-US" sz="2400" dirty="0"/>
              <a:t>Average - Individual Samples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B083F0-56CC-4A98-891A-BB9302B64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51281"/>
            <a:ext cx="8516689" cy="484632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8801246-2ECE-4D45-8532-020E68DD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8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32"/>
            <a:ext cx="7924800" cy="1325562"/>
          </a:xfrm>
        </p:spPr>
        <p:txBody>
          <a:bodyPr>
            <a:normAutofit/>
          </a:bodyPr>
          <a:lstStyle/>
          <a:p>
            <a:r>
              <a:rPr lang="en-US" sz="3200" dirty="0"/>
              <a:t>Wheat Falling Number, sec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54CC9-D238-43FA-A23A-CCBC1E285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5" y="1337734"/>
            <a:ext cx="8326635" cy="484632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9690FA2-8731-4E70-95E8-B512DE012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39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6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Wheat Ash (12% mb),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761D32-D1DB-437F-BCA0-77C68DF3D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7" y="1334348"/>
            <a:ext cx="8302883" cy="484632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D2DA01B-E4DA-47B1-819B-6A71B1A1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68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91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Plains Grains, Inc. </a:t>
            </a:r>
            <a:br>
              <a:rPr lang="en-US" dirty="0"/>
            </a:br>
            <a:r>
              <a:rPr lang="en-US" sz="2800" dirty="0"/>
              <a:t>Grainsheds and Export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50530" y="1284516"/>
            <a:ext cx="5781675" cy="5029200"/>
            <a:chOff x="1697491" y="854529"/>
            <a:chExt cx="5781675" cy="5029200"/>
          </a:xfrm>
        </p:grpSpPr>
        <p:pic>
          <p:nvPicPr>
            <p:cNvPr id="8" name="Picture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8" t="3887" r="15218" b="6480"/>
            <a:stretch/>
          </p:blipFill>
          <p:spPr bwMode="auto">
            <a:xfrm>
              <a:off x="1697491" y="854529"/>
              <a:ext cx="5781675" cy="5029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2019692" y="2667000"/>
              <a:ext cx="4840065" cy="2804755"/>
              <a:chOff x="1911223" y="3228117"/>
              <a:chExt cx="4840065" cy="280475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295585" y="3228117"/>
                <a:ext cx="4455703" cy="182597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4228144" y="5397129"/>
                <a:ext cx="922707" cy="6357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3200" b="1" dirty="0">
                    <a:effectLst/>
                    <a:latin typeface="Calibri"/>
                    <a:ea typeface="Calibri"/>
                    <a:cs typeface="Times New Roman"/>
                  </a:rPr>
                  <a:t>Gulf</a:t>
                </a:r>
              </a:p>
            </p:txBody>
          </p:sp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1911223" y="3810000"/>
                <a:ext cx="1099069" cy="5550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3200" b="1" dirty="0">
                    <a:effectLst/>
                    <a:latin typeface="Calibri"/>
                    <a:ea typeface="Calibri"/>
                    <a:cs typeface="Times New Roman"/>
                  </a:rPr>
                  <a:t>PNW</a:t>
                </a:r>
              </a:p>
            </p:txBody>
          </p:sp>
        </p:grp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7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8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Plains Grains, Inc. </a:t>
            </a:r>
            <a:br>
              <a:rPr lang="en-US" dirty="0"/>
            </a:br>
            <a:r>
              <a:rPr lang="en-US" sz="2800" dirty="0"/>
              <a:t>Grainsheds and Export Areas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B4B5989-C96C-4A25-84EB-929D2A739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92" y="1371600"/>
            <a:ext cx="7019258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78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934"/>
            <a:ext cx="8229600" cy="89001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Wheat Grade</a:t>
            </a:r>
            <a:br>
              <a:rPr lang="en-US" sz="3600" dirty="0"/>
            </a:br>
            <a:r>
              <a:rPr lang="en-US" sz="2700" dirty="0"/>
              <a:t>Average - Individual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CAC520-03F8-43C9-A6BD-791CACE81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46" y="1346199"/>
            <a:ext cx="8041572" cy="484632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A481E49-2E21-45CB-BED9-AED3A467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78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2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Dockage,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5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5595937"/>
            <a:ext cx="16271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05B4F-45A1-4F73-8A30-192E27A0B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29" y="1346198"/>
            <a:ext cx="8041572" cy="484632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803B2D4-7CAC-4787-BCAD-2A2B0FF2A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3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Test Weight, lbs/bu</a:t>
            </a:r>
            <a:br>
              <a:rPr lang="en-US" sz="3200" dirty="0"/>
            </a:br>
            <a:r>
              <a:rPr lang="en-US" sz="2400" dirty="0"/>
              <a:t>Average - Individual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3C2E5-6513-4DA1-890E-DA87E2381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02" y="1346200"/>
            <a:ext cx="8243498" cy="484632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B2191E9-E673-4E0A-BA04-54BD8E016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23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Test Weight, kg/hl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11D6C-7789-4CE6-AC9E-B2DE7B462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73" y="1346199"/>
            <a:ext cx="8231627" cy="484632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FBB431A-C8D2-4D7E-94E9-914F9EA5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18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Wheat Moisture, %</a:t>
            </a:r>
            <a:br>
              <a:rPr lang="en-US" sz="3200" dirty="0"/>
            </a:br>
            <a:r>
              <a:rPr lang="en-US" sz="2400" dirty="0"/>
              <a:t>Average - Individual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A8512A-C1CB-4612-84E1-6B2449B37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29" y="1337734"/>
            <a:ext cx="8041572" cy="484632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80C0E07-264E-4B6D-9537-752C45644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86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4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Damaged Kernels, %</a:t>
            </a:r>
            <a:br>
              <a:rPr lang="en-US" sz="3200" dirty="0"/>
            </a:br>
            <a:r>
              <a:rPr lang="en-US" sz="2400" dirty="0"/>
              <a:t>Average - Individual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FEC7-BC44-436C-809B-37FBE8E582B1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7A24CE-3249-4F3D-B111-46DC9BFB6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9" y="1342813"/>
            <a:ext cx="8682991" cy="484632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6019"/>
            <a:ext cx="1627773" cy="126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8AF87C1-F948-4F90-BF9B-4C3E9CD8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775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102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Hard Red Winter  Wheat Quality Maps GULF and PNW Export  Based on Crop Survey  by Plains Grains, Inc.</vt:lpstr>
      <vt:lpstr>Plains Grains, Inc.  Grainsheds and Export Areas</vt:lpstr>
      <vt:lpstr>Plains Grains, Inc.  Grainsheds and Export Areas</vt:lpstr>
      <vt:lpstr>Wheat Grade Average - Individual Samples </vt:lpstr>
      <vt:lpstr>Dockage, % Average - Individual Samples</vt:lpstr>
      <vt:lpstr>Test Weight, lbs/bu Average - Individual Samples </vt:lpstr>
      <vt:lpstr>Test Weight, kg/hl Average - Individual Samples</vt:lpstr>
      <vt:lpstr>Wheat Moisture, % Average - Individual Samples </vt:lpstr>
      <vt:lpstr>Damaged Kernels, % Average - Individual Samples</vt:lpstr>
      <vt:lpstr>Foreign Material, % Average - Individual Samples</vt:lpstr>
      <vt:lpstr>Shrunken &amp; Broken, % Average - Individual Samples</vt:lpstr>
      <vt:lpstr>Total Defects, % Average - Individual Samples</vt:lpstr>
      <vt:lpstr>Wheat Protein, % Average - Individual Samples</vt:lpstr>
      <vt:lpstr>SKCS Kernel Diameter (mm) Average - Individual Samples</vt:lpstr>
      <vt:lpstr>Thousand Kernel Weight, g Average - Individual Samples</vt:lpstr>
      <vt:lpstr>Wheat Falling Number, sec Average - Individual Samples</vt:lpstr>
      <vt:lpstr>Wheat Ash (12% mb), % Average - Individual Samples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Wheat Quality Maps Plains Grains, Inc.</dc:title>
  <dc:creator>Wayne Moore</dc:creator>
  <cp:lastModifiedBy>Wayne Moore</cp:lastModifiedBy>
  <cp:revision>98</cp:revision>
  <dcterms:created xsi:type="dcterms:W3CDTF">2016-07-26T22:20:15Z</dcterms:created>
  <dcterms:modified xsi:type="dcterms:W3CDTF">2019-10-07T22:49:37Z</dcterms:modified>
</cp:coreProperties>
</file>