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59" r:id="rId4"/>
    <p:sldId id="296" r:id="rId5"/>
    <p:sldId id="264" r:id="rId6"/>
    <p:sldId id="265" r:id="rId7"/>
    <p:sldId id="266" r:id="rId8"/>
    <p:sldId id="268" r:id="rId9"/>
    <p:sldId id="270" r:id="rId10"/>
    <p:sldId id="258" r:id="rId11"/>
    <p:sldId id="276" r:id="rId12"/>
    <p:sldId id="303" r:id="rId13"/>
    <p:sldId id="275" r:id="rId14"/>
    <p:sldId id="269" r:id="rId15"/>
    <p:sldId id="271" r:id="rId16"/>
    <p:sldId id="283" r:id="rId17"/>
    <p:sldId id="274" r:id="rId18"/>
    <p:sldId id="281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 autoAdjust="0"/>
    <p:restoredTop sz="94660"/>
  </p:normalViewPr>
  <p:slideViewPr>
    <p:cSldViewPr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900D-E36B-456C-85A9-918BD00A98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Wheat Quality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Kernel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Dockage,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07" y="1384028"/>
            <a:ext cx="714240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Wheat Protein, %</a:t>
            </a:r>
            <a:br>
              <a:rPr lang="en-US" sz="3200" dirty="0"/>
            </a:br>
            <a:r>
              <a:rPr lang="en-US" sz="2400" dirty="0"/>
              <a:t>(12%mb)</a:t>
            </a:r>
            <a:br>
              <a:rPr lang="en-US" sz="24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07" y="1369960"/>
            <a:ext cx="714240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Wheat Ash (12% mb),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38" y="1381680"/>
            <a:ext cx="7670814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8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Kernel Size, Large, %</a:t>
            </a:r>
            <a:br>
              <a:rPr lang="en-US" sz="3600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1" y="1369960"/>
            <a:ext cx="7406608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1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Kernel Size, Medium,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58" y="1384028"/>
            <a:ext cx="733263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8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Average SKCS Kernel Weight, mg</a:t>
            </a:r>
            <a:br>
              <a:rPr lang="en-US" sz="3200" dirty="0"/>
            </a:br>
            <a:r>
              <a:rPr lang="en-US" sz="2400" dirty="0"/>
              <a:t>Individual Samples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86" y="1384028"/>
            <a:ext cx="7248085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3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Average SKCS Kernel Diameter, mm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61" y="1382856"/>
            <a:ext cx="7440074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1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Average SKCS Kernel Hardness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07" y="1375820"/>
            <a:ext cx="714240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8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Thousand Kernel Weight, g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20" y="1384027"/>
            <a:ext cx="7565132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2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924800" cy="1325562"/>
          </a:xfrm>
        </p:spPr>
        <p:txBody>
          <a:bodyPr>
            <a:normAutofit/>
          </a:bodyPr>
          <a:lstStyle/>
          <a:p>
            <a:r>
              <a:rPr lang="en-US" sz="3200" dirty="0"/>
              <a:t>Wheat Falling Number, sec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54" y="1361752"/>
            <a:ext cx="7396041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GI Grainshe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868" y="1356360"/>
            <a:ext cx="6941732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Plains Grains, Inc. Grainsheds</a:t>
            </a:r>
            <a:br>
              <a:rPr lang="en-US" dirty="0"/>
            </a:br>
            <a:r>
              <a:rPr lang="en-US" sz="2700" dirty="0"/>
              <a:t>Gulf and PNW Export Areas</a:t>
            </a:r>
          </a:p>
        </p:txBody>
      </p:sp>
    </p:spTree>
    <p:extLst>
      <p:ext uri="{BB962C8B-B14F-4D97-AF65-F5344CB8AC3E}">
        <p14:creationId xmlns:p14="http://schemas.microsoft.com/office/powerpoint/2010/main" val="113305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 Weight, lbs/bu</a:t>
            </a:r>
            <a:br>
              <a:rPr lang="en-US" sz="3200" dirty="0"/>
            </a:br>
            <a:r>
              <a:rPr lang="en-US" sz="2400" dirty="0"/>
              <a:t>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1375820"/>
            <a:ext cx="7311494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 Weight, kg/hl</a:t>
            </a:r>
            <a:br>
              <a:rPr lang="en-US" sz="3200" dirty="0"/>
            </a:br>
            <a:r>
              <a:rPr lang="en-US" sz="2400" dirty="0"/>
              <a:t>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1384028"/>
            <a:ext cx="7311494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Wheat Moisture, %</a:t>
            </a:r>
            <a:br>
              <a:rPr lang="en-US" sz="3200" dirty="0"/>
            </a:br>
            <a:r>
              <a:rPr lang="en-US" sz="2400" dirty="0"/>
              <a:t>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07" y="1361752"/>
            <a:ext cx="714240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7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Damaged Kernels,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6" y="1384028"/>
            <a:ext cx="7714852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Foreign Material,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69960"/>
            <a:ext cx="7376666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Shrunken &amp; Broken,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9" y="1378168"/>
            <a:ext cx="8009001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Total Defects, %</a:t>
            </a:r>
            <a:br>
              <a:rPr lang="en-US" sz="3200" dirty="0"/>
            </a:br>
            <a:r>
              <a:rPr lang="en-US" sz="24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76" y="1361752"/>
            <a:ext cx="7172345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114</Words>
  <Application>Microsoft Office PowerPoint</Application>
  <PresentationFormat>On-screen Show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Hard Red Winter  Wheat Quality Maps  Based on Crop Survey  by Plains Grains, Inc.  Kernel Data</vt:lpstr>
      <vt:lpstr>Plains Grains, Inc. Grainsheds Gulf and PNW Export Areas</vt:lpstr>
      <vt:lpstr>Test Weight, lbs/bu Individual Samples </vt:lpstr>
      <vt:lpstr>Test Weight, kg/hl Individual Samples </vt:lpstr>
      <vt:lpstr>Wheat Moisture, % Individual Samples </vt:lpstr>
      <vt:lpstr>Damaged Kernels, % Individual Samples</vt:lpstr>
      <vt:lpstr>Foreign Material, % Individual Samples</vt:lpstr>
      <vt:lpstr>Shrunken &amp; Broken, % Individual Samples</vt:lpstr>
      <vt:lpstr>Total Defects, % Individual Samples</vt:lpstr>
      <vt:lpstr>Dockage, % Individual Samples</vt:lpstr>
      <vt:lpstr>Wheat Protein, % (12%mb) Individual Samples</vt:lpstr>
      <vt:lpstr>Wheat Ash (12% mb), % Individual Samples</vt:lpstr>
      <vt:lpstr>Kernel Size, Large, % Individual Samples</vt:lpstr>
      <vt:lpstr>Kernel Size, Medium, % Individual Samples</vt:lpstr>
      <vt:lpstr>Average SKCS Kernel Weight, mg Individual Samples</vt:lpstr>
      <vt:lpstr>Average SKCS Kernel Diameter, mm Individual Samples</vt:lpstr>
      <vt:lpstr>Average SKCS Kernel Hardness Individual Samples</vt:lpstr>
      <vt:lpstr>Thousand Kernel Weight, g Individual Samples</vt:lpstr>
      <vt:lpstr>Wheat Falling Number, sec Individual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Hodgesm1</cp:lastModifiedBy>
  <cp:revision>51</cp:revision>
  <dcterms:created xsi:type="dcterms:W3CDTF">2016-07-26T22:20:15Z</dcterms:created>
  <dcterms:modified xsi:type="dcterms:W3CDTF">2017-11-08T13:39:56Z</dcterms:modified>
</cp:coreProperties>
</file>