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4" r:id="rId3"/>
    <p:sldId id="298" r:id="rId4"/>
    <p:sldId id="259" r:id="rId5"/>
    <p:sldId id="296" r:id="rId6"/>
    <p:sldId id="264" r:id="rId7"/>
    <p:sldId id="265" r:id="rId8"/>
    <p:sldId id="266" r:id="rId9"/>
    <p:sldId id="268" r:id="rId10"/>
    <p:sldId id="270" r:id="rId11"/>
    <p:sldId id="258" r:id="rId12"/>
    <p:sldId id="276" r:id="rId13"/>
    <p:sldId id="272" r:id="rId14"/>
    <p:sldId id="297" r:id="rId15"/>
    <p:sldId id="275" r:id="rId16"/>
    <p:sldId id="269" r:id="rId17"/>
    <p:sldId id="271" r:id="rId18"/>
    <p:sldId id="283" r:id="rId19"/>
    <p:sldId id="274" r:id="rId20"/>
    <p:sldId id="282" r:id="rId21"/>
    <p:sldId id="281" r:id="rId22"/>
    <p:sldId id="280" r:id="rId23"/>
    <p:sldId id="279" r:id="rId24"/>
    <p:sldId id="278" r:id="rId25"/>
    <p:sldId id="287" r:id="rId26"/>
    <p:sldId id="288" r:id="rId27"/>
    <p:sldId id="295" r:id="rId28"/>
    <p:sldId id="301" r:id="rId29"/>
    <p:sldId id="300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2" autoAdjust="0"/>
    <p:restoredTop sz="94660"/>
  </p:normalViewPr>
  <p:slideViewPr>
    <p:cSldViewPr>
      <p:cViewPr varScale="1">
        <p:scale>
          <a:sx n="84" d="100"/>
          <a:sy n="84" d="100"/>
        </p:scale>
        <p:origin x="80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25A97-E72E-42FB-A87F-D6DD4481FCD7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900D-E36B-456C-85A9-918BD00A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8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3EA-60CE-465E-BCD1-058C23C39B44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WM Consulting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DC0-BABE-43E9-9FB2-B2644867D974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WM Consulting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529-F1C3-43A3-A94B-6C4222002570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WM Consulting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0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A33-03DD-4395-8656-F0D8C8295137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WM Consulting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5D1-4A74-4A5F-B1DC-CD97F1D3555F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WM Consulting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405C-6715-43BB-8803-B40A1BED8170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WM Consulting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1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63B0-88B4-454F-9711-CF7EE86DA189}" type="datetime1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WM Consulting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3C9D-37D6-4179-A193-8368A2017D60}" type="datetime1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WM Consulting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5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710-6A1F-40AC-B677-D976C676D482}" type="datetime1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WM Consulting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B65C-017C-47BD-89A7-37979D1DFBA8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WM Consulting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B2-66A1-4ADA-86BB-44C3911AEE40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WM Consulting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EC01D-22B5-4FF3-96B4-19F56C4321AA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WM Consulting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50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Hard Red Winter </a:t>
            </a:r>
            <a:br>
              <a:rPr lang="en-US" dirty="0" smtClean="0"/>
            </a:br>
            <a:r>
              <a:rPr lang="en-US" dirty="0" smtClean="0"/>
              <a:t>Wheat Quality Maps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Based on Crop Survey </a:t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/>
              <a:t>Plains Grains, Inc.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October 13, 2016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937"/>
            <a:ext cx="1627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Defects (%), By </a:t>
            </a:r>
            <a:r>
              <a:rPr lang="en-US" dirty="0"/>
              <a:t>Grainshed</a:t>
            </a:r>
            <a:br>
              <a:rPr lang="en-US" dirty="0"/>
            </a:br>
            <a:r>
              <a:rPr lang="en-US" sz="27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3" y="1371600"/>
            <a:ext cx="680411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7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Dockage (%), By Grainshed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11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7" y="5595937"/>
            <a:ext cx="1627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2" y="1371600"/>
            <a:ext cx="677405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9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Wheat Protein (%), By </a:t>
            </a:r>
            <a:r>
              <a:rPr lang="en-US" dirty="0"/>
              <a:t>Grainshed</a:t>
            </a:r>
            <a:br>
              <a:rPr lang="en-US" dirty="0"/>
            </a:br>
            <a:r>
              <a:rPr lang="en-US" sz="2700" dirty="0" smtClean="0"/>
              <a:t>Individual Samples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2" y="1371600"/>
            <a:ext cx="677405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3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Test Weight (lbs/bu), By Grainshed</a:t>
            </a:r>
            <a:br>
              <a:rPr lang="en-US" sz="3200" dirty="0" smtClean="0"/>
            </a:br>
            <a:r>
              <a:rPr lang="en-US" sz="3200" dirty="0" smtClean="0"/>
              <a:t>HWWQL, </a:t>
            </a:r>
            <a:r>
              <a:rPr lang="en-US" sz="2700" dirty="0" smtClean="0"/>
              <a:t>Individual Samples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1" y="1371600"/>
            <a:ext cx="721486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2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Test Weight (kg/hl), By Grainshed</a:t>
            </a:r>
            <a:br>
              <a:rPr lang="en-US" sz="3200" dirty="0" smtClean="0"/>
            </a:br>
            <a:r>
              <a:rPr lang="en-US" sz="3200" dirty="0" smtClean="0"/>
              <a:t>HWWQL, </a:t>
            </a:r>
            <a:r>
              <a:rPr lang="en-US" sz="2700" dirty="0" smtClean="0"/>
              <a:t>Individual Samples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1" y="1295400"/>
            <a:ext cx="721486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9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Kernel Size, Large (%), By Grainshed</a:t>
            </a:r>
            <a:br>
              <a:rPr lang="en-US" dirty="0" smtClean="0"/>
            </a:br>
            <a:r>
              <a:rPr lang="en-US" sz="2700" dirty="0"/>
              <a:t>Individual Samples</a:t>
            </a:r>
            <a:r>
              <a:rPr lang="en-US" dirty="0"/>
              <a:t/>
            </a:r>
            <a:br>
              <a:rPr lang="en-US" dirty="0"/>
            </a:b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7" y="1295400"/>
            <a:ext cx="703453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6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Kernel Size, Medium (%), By </a:t>
            </a:r>
            <a:r>
              <a:rPr lang="en-US" dirty="0"/>
              <a:t>Grainshed</a:t>
            </a:r>
            <a:br>
              <a:rPr lang="en-US" dirty="0"/>
            </a:br>
            <a:r>
              <a:rPr lang="en-US" sz="27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7" y="1371600"/>
            <a:ext cx="6954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8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Average Kernel Weight (mg), By Grainshed</a:t>
            </a:r>
            <a:br>
              <a:rPr lang="en-US" sz="3600" dirty="0" smtClean="0"/>
            </a:br>
            <a:r>
              <a:rPr lang="en-US" sz="3600" dirty="0"/>
              <a:t>SKCS, </a:t>
            </a:r>
            <a:r>
              <a:rPr lang="en-US" sz="2400" dirty="0"/>
              <a:t>Individual </a:t>
            </a:r>
            <a:r>
              <a:rPr lang="en-US" sz="2400" dirty="0" smtClean="0"/>
              <a:t>Samples – </a:t>
            </a:r>
            <a:r>
              <a:rPr lang="en-US" sz="2400" dirty="0" smtClean="0">
                <a:solidFill>
                  <a:srgbClr val="FF0000"/>
                </a:solidFill>
              </a:rPr>
              <a:t>Updated 10/13/2016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59" y="1447800"/>
            <a:ext cx="687424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5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Average Kernel Diameter (mm), By Grainshed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Individual </a:t>
            </a:r>
            <a:r>
              <a:rPr lang="en-US" sz="2400" dirty="0" smtClean="0"/>
              <a:t>Samples - </a:t>
            </a:r>
            <a:r>
              <a:rPr lang="en-US" sz="2400" dirty="0">
                <a:solidFill>
                  <a:srgbClr val="FF0000"/>
                </a:solidFill>
              </a:rPr>
              <a:t>Updated 10/13/2016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1371600"/>
            <a:ext cx="670718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4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Average Kernel Hardness (SKCS), By Grainshed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 smtClean="0"/>
              <a:t>Individual Samples - </a:t>
            </a:r>
            <a:r>
              <a:rPr lang="en-US" sz="2400" dirty="0">
                <a:solidFill>
                  <a:srgbClr val="FF0000"/>
                </a:solidFill>
              </a:rPr>
              <a:t>Updated 10/13/2016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390650"/>
            <a:ext cx="644048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6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Plains Grains, Inc. Grainsheds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6" descr="PGI Grainshed Map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r="10993"/>
          <a:stretch/>
        </p:blipFill>
        <p:spPr bwMode="auto">
          <a:xfrm>
            <a:off x="1600200" y="1219200"/>
            <a:ext cx="6096000" cy="533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7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Kernel Moisture (%), By Grainshed</a:t>
            </a:r>
            <a:br>
              <a:rPr lang="en-US" dirty="0" smtClean="0"/>
            </a:br>
            <a:r>
              <a:rPr lang="en-US" sz="3600" dirty="0"/>
              <a:t>SKCS, </a:t>
            </a:r>
            <a:r>
              <a:rPr lang="en-US" sz="2700" dirty="0"/>
              <a:t>Individual </a:t>
            </a:r>
            <a:r>
              <a:rPr lang="en-US" sz="2700" dirty="0" smtClean="0"/>
              <a:t>Samples </a:t>
            </a:r>
            <a:r>
              <a:rPr lang="en-US" sz="2800" dirty="0"/>
              <a:t>- </a:t>
            </a:r>
            <a:r>
              <a:rPr lang="en-US" sz="2800" dirty="0">
                <a:solidFill>
                  <a:srgbClr val="FF0000"/>
                </a:solidFill>
              </a:rPr>
              <a:t>Updated 10/13/2016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466850"/>
            <a:ext cx="653573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4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Thousand Kernel Weight (g), By Grainshed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700" dirty="0"/>
              <a:t>Individual </a:t>
            </a:r>
            <a:r>
              <a:rPr lang="en-US" sz="2700" dirty="0" smtClean="0"/>
              <a:t>Samples </a:t>
            </a:r>
            <a:r>
              <a:rPr lang="en-US" sz="2400" dirty="0"/>
              <a:t>- </a:t>
            </a:r>
            <a:r>
              <a:rPr lang="en-US" sz="2400" dirty="0">
                <a:solidFill>
                  <a:srgbClr val="FF0000"/>
                </a:solidFill>
              </a:rPr>
              <a:t>Updated 10/13/2016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371600"/>
            <a:ext cx="682148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9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Wheat Moisture (%), By Grainshed</a:t>
            </a:r>
            <a:br>
              <a:rPr lang="en-US" dirty="0" smtClean="0"/>
            </a:br>
            <a:r>
              <a:rPr lang="en-US" sz="3600" dirty="0"/>
              <a:t>NIR, </a:t>
            </a:r>
            <a:r>
              <a:rPr lang="en-US" sz="2700" dirty="0"/>
              <a:t>Individual </a:t>
            </a:r>
            <a:r>
              <a:rPr lang="en-US" sz="2700" dirty="0" smtClean="0"/>
              <a:t>Samples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FF0000"/>
                </a:solidFill>
              </a:rPr>
              <a:t>Updated 10/13/2016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390650"/>
            <a:ext cx="6469063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2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Wheat Protein (12% mb, %)</a:t>
            </a:r>
            <a:br>
              <a:rPr lang="en-US" dirty="0" smtClean="0"/>
            </a:br>
            <a:r>
              <a:rPr lang="en-US" sz="3600" dirty="0" smtClean="0"/>
              <a:t>NIR</a:t>
            </a:r>
            <a:r>
              <a:rPr lang="en-US" sz="3600" dirty="0"/>
              <a:t>, </a:t>
            </a:r>
            <a:r>
              <a:rPr lang="en-US" sz="2700" dirty="0"/>
              <a:t>Individual </a:t>
            </a:r>
            <a:r>
              <a:rPr lang="en-US" sz="2700" dirty="0" smtClean="0"/>
              <a:t>Samples - </a:t>
            </a:r>
            <a:r>
              <a:rPr lang="en-US" sz="2800" dirty="0">
                <a:solidFill>
                  <a:srgbClr val="FF0000"/>
                </a:solidFill>
              </a:rPr>
              <a:t>Updated 10/13/2016</a:t>
            </a:r>
            <a:r>
              <a:rPr lang="en-US" sz="3200" dirty="0"/>
              <a:t> 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466850"/>
            <a:ext cx="659288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1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924800" cy="1325562"/>
          </a:xfrm>
        </p:spPr>
        <p:txBody>
          <a:bodyPr>
            <a:normAutofit/>
          </a:bodyPr>
          <a:lstStyle/>
          <a:p>
            <a:r>
              <a:rPr lang="en-US" sz="3100" dirty="0" smtClean="0"/>
              <a:t>Wheat Falling Number (sec), By </a:t>
            </a:r>
            <a:r>
              <a:rPr lang="en-US" sz="3100" dirty="0"/>
              <a:t>Grainshed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700" dirty="0"/>
              <a:t>Individual </a:t>
            </a:r>
            <a:r>
              <a:rPr lang="en-US" sz="2700" dirty="0" smtClean="0"/>
              <a:t>Samples </a:t>
            </a:r>
            <a:r>
              <a:rPr lang="en-US" sz="2400" dirty="0"/>
              <a:t>- </a:t>
            </a:r>
            <a:r>
              <a:rPr lang="en-US" sz="2400" dirty="0">
                <a:solidFill>
                  <a:srgbClr val="FF0000"/>
                </a:solidFill>
              </a:rPr>
              <a:t>Updated 10/13/2016</a:t>
            </a:r>
            <a:r>
              <a:rPr lang="en-US" sz="2800" dirty="0"/>
              <a:t> 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466850"/>
            <a:ext cx="666908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3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Buhler Flour Yield(%), By Grainshed</a:t>
            </a:r>
            <a:br>
              <a:rPr lang="en-US" dirty="0" smtClean="0"/>
            </a:br>
            <a:r>
              <a:rPr lang="en-US" sz="2700" dirty="0" smtClean="0"/>
              <a:t>Composite Sample Averages </a:t>
            </a:r>
            <a:r>
              <a:rPr lang="en-US" sz="2800" dirty="0"/>
              <a:t>- </a:t>
            </a:r>
            <a:r>
              <a:rPr lang="en-US" sz="2800" dirty="0">
                <a:solidFill>
                  <a:srgbClr val="FF0000"/>
                </a:solidFill>
              </a:rPr>
              <a:t>Updated 10/13/2016</a:t>
            </a:r>
            <a:r>
              <a:rPr lang="en-US" sz="3200" dirty="0"/>
              <a:t> </a:t>
            </a:r>
            <a:endParaRPr lang="en-US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466850"/>
            <a:ext cx="672623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5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Zeleny Sedimentation (cc)</a:t>
            </a:r>
            <a:br>
              <a:rPr lang="en-US" sz="3600" dirty="0" smtClean="0"/>
            </a:br>
            <a:r>
              <a:rPr lang="en-US" sz="3600" dirty="0" smtClean="0"/>
              <a:t>By Grainshed</a:t>
            </a:r>
            <a:r>
              <a:rPr lang="en-US" dirty="0" smtClean="0"/>
              <a:t>, </a:t>
            </a:r>
            <a:r>
              <a:rPr lang="en-US" sz="2700" dirty="0" smtClean="0"/>
              <a:t>Composite Sample Averages</a:t>
            </a:r>
            <a:br>
              <a:rPr lang="en-US" sz="27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Updated </a:t>
            </a:r>
            <a:r>
              <a:rPr lang="en-US" sz="2400" dirty="0">
                <a:solidFill>
                  <a:srgbClr val="FF0000"/>
                </a:solidFill>
              </a:rPr>
              <a:t>10/13/2016</a:t>
            </a:r>
            <a:r>
              <a:rPr lang="en-US" sz="2800" dirty="0"/>
              <a:t> 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600200"/>
            <a:ext cx="6869113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5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Wet Gluten (%), By Grainshed</a:t>
            </a:r>
            <a:br>
              <a:rPr lang="en-US" dirty="0" smtClean="0"/>
            </a:br>
            <a:r>
              <a:rPr lang="en-US" sz="2700" dirty="0" smtClean="0"/>
              <a:t>Composite Sample Averages </a:t>
            </a:r>
            <a:r>
              <a:rPr lang="en-US" sz="2400" dirty="0"/>
              <a:t>- </a:t>
            </a:r>
            <a:r>
              <a:rPr lang="en-US" sz="2400" dirty="0">
                <a:solidFill>
                  <a:srgbClr val="FF0000"/>
                </a:solidFill>
              </a:rPr>
              <a:t>Updated 10/13/2016</a:t>
            </a:r>
            <a:r>
              <a:rPr lang="en-US" sz="2800" dirty="0"/>
              <a:t> </a:t>
            </a:r>
            <a:endParaRPr lang="en-US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466850"/>
            <a:ext cx="644048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3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Dry Gluten (%), By Grainshed</a:t>
            </a:r>
            <a:br>
              <a:rPr lang="en-US" dirty="0" smtClean="0"/>
            </a:br>
            <a:r>
              <a:rPr lang="en-US" sz="2700" dirty="0" smtClean="0"/>
              <a:t>Composite Sample Averages </a:t>
            </a:r>
            <a:r>
              <a:rPr lang="en-US" sz="2800" dirty="0"/>
              <a:t>- </a:t>
            </a:r>
            <a:r>
              <a:rPr lang="en-US" sz="2800" dirty="0">
                <a:solidFill>
                  <a:srgbClr val="FF0000"/>
                </a:solidFill>
              </a:rPr>
              <a:t>Updated 10/13/2016</a:t>
            </a:r>
            <a:r>
              <a:rPr lang="en-US" sz="3200" dirty="0"/>
              <a:t> </a:t>
            </a:r>
            <a:endParaRPr lang="en-US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447800"/>
            <a:ext cx="644048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7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Gluten Index, By Grainshed</a:t>
            </a:r>
            <a:br>
              <a:rPr lang="en-US" dirty="0" smtClean="0"/>
            </a:br>
            <a:r>
              <a:rPr lang="en-US" sz="2700" dirty="0" smtClean="0"/>
              <a:t>Composite Sample Averages </a:t>
            </a:r>
            <a:r>
              <a:rPr lang="en-US" sz="2400" dirty="0"/>
              <a:t>- </a:t>
            </a:r>
            <a:r>
              <a:rPr lang="en-US" sz="2400" dirty="0">
                <a:solidFill>
                  <a:srgbClr val="FF0000"/>
                </a:solidFill>
              </a:rPr>
              <a:t>Updated 10/13/2016</a:t>
            </a:r>
            <a:r>
              <a:rPr lang="en-US" sz="2800" dirty="0"/>
              <a:t> </a:t>
            </a:r>
            <a:endParaRPr lang="en-US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466850"/>
            <a:ext cx="644048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6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906868" y="1356360"/>
            <a:ext cx="6941732" cy="5120640"/>
            <a:chOff x="228599" y="20977"/>
            <a:chExt cx="8780463" cy="6477000"/>
          </a:xfrm>
        </p:grpSpPr>
        <p:pic>
          <p:nvPicPr>
            <p:cNvPr id="24578" name="Picture 2" descr="PGI Grainshed Ma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" y="20977"/>
              <a:ext cx="8780463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8"/>
            <p:cNvSpPr/>
            <p:nvPr/>
          </p:nvSpPr>
          <p:spPr>
            <a:xfrm>
              <a:off x="5037542" y="3205343"/>
              <a:ext cx="2349096" cy="3125972"/>
            </a:xfrm>
            <a:custGeom>
              <a:avLst/>
              <a:gdLst>
                <a:gd name="connsiteX0" fmla="*/ 74731 w 2357394"/>
                <a:gd name="connsiteY0" fmla="*/ 153883 h 3155957"/>
                <a:gd name="connsiteX1" fmla="*/ 161499 w 2357394"/>
                <a:gd name="connsiteY1" fmla="*/ 160558 h 3155957"/>
                <a:gd name="connsiteX2" fmla="*/ 188197 w 2357394"/>
                <a:gd name="connsiteY2" fmla="*/ 167232 h 3155957"/>
                <a:gd name="connsiteX3" fmla="*/ 208220 w 2357394"/>
                <a:gd name="connsiteY3" fmla="*/ 173907 h 3155957"/>
                <a:gd name="connsiteX4" fmla="*/ 355058 w 2357394"/>
                <a:gd name="connsiteY4" fmla="*/ 187256 h 3155957"/>
                <a:gd name="connsiteX5" fmla="*/ 388430 w 2357394"/>
                <a:gd name="connsiteY5" fmla="*/ 193930 h 3155957"/>
                <a:gd name="connsiteX6" fmla="*/ 581989 w 2357394"/>
                <a:gd name="connsiteY6" fmla="*/ 207279 h 3155957"/>
                <a:gd name="connsiteX7" fmla="*/ 708804 w 2357394"/>
                <a:gd name="connsiteY7" fmla="*/ 147209 h 3155957"/>
                <a:gd name="connsiteX8" fmla="*/ 702129 w 2357394"/>
                <a:gd name="connsiteY8" fmla="*/ 127185 h 3155957"/>
                <a:gd name="connsiteX9" fmla="*/ 715478 w 2357394"/>
                <a:gd name="connsiteY9" fmla="*/ 107162 h 3155957"/>
                <a:gd name="connsiteX10" fmla="*/ 862316 w 2357394"/>
                <a:gd name="connsiteY10" fmla="*/ 100488 h 3155957"/>
                <a:gd name="connsiteX11" fmla="*/ 1069224 w 2357394"/>
                <a:gd name="connsiteY11" fmla="*/ 100488 h 3155957"/>
                <a:gd name="connsiteX12" fmla="*/ 1102597 w 2357394"/>
                <a:gd name="connsiteY12" fmla="*/ 107162 h 3155957"/>
                <a:gd name="connsiteX13" fmla="*/ 1109271 w 2357394"/>
                <a:gd name="connsiteY13" fmla="*/ 133860 h 3155957"/>
                <a:gd name="connsiteX14" fmla="*/ 1115945 w 2357394"/>
                <a:gd name="connsiteY14" fmla="*/ 207279 h 3155957"/>
                <a:gd name="connsiteX15" fmla="*/ 1135969 w 2357394"/>
                <a:gd name="connsiteY15" fmla="*/ 213953 h 3155957"/>
                <a:gd name="connsiteX16" fmla="*/ 1322853 w 2357394"/>
                <a:gd name="connsiteY16" fmla="*/ 220628 h 3155957"/>
                <a:gd name="connsiteX17" fmla="*/ 1349551 w 2357394"/>
                <a:gd name="connsiteY17" fmla="*/ 227302 h 3155957"/>
                <a:gd name="connsiteX18" fmla="*/ 1523087 w 2357394"/>
                <a:gd name="connsiteY18" fmla="*/ 213953 h 3155957"/>
                <a:gd name="connsiteX19" fmla="*/ 1529761 w 2357394"/>
                <a:gd name="connsiteY19" fmla="*/ 193930 h 3155957"/>
                <a:gd name="connsiteX20" fmla="*/ 1523087 w 2357394"/>
                <a:gd name="connsiteY20" fmla="*/ 167232 h 3155957"/>
                <a:gd name="connsiteX21" fmla="*/ 1516413 w 2357394"/>
                <a:gd name="connsiteY21" fmla="*/ 127185 h 3155957"/>
                <a:gd name="connsiteX22" fmla="*/ 1596506 w 2357394"/>
                <a:gd name="connsiteY22" fmla="*/ 100488 h 3155957"/>
                <a:gd name="connsiteX23" fmla="*/ 1616529 w 2357394"/>
                <a:gd name="connsiteY23" fmla="*/ 87139 h 3155957"/>
                <a:gd name="connsiteX24" fmla="*/ 1629878 w 2357394"/>
                <a:gd name="connsiteY24" fmla="*/ 67115 h 3155957"/>
                <a:gd name="connsiteX25" fmla="*/ 1636553 w 2357394"/>
                <a:gd name="connsiteY25" fmla="*/ 33743 h 3155957"/>
                <a:gd name="connsiteX26" fmla="*/ 1656576 w 2357394"/>
                <a:gd name="connsiteY26" fmla="*/ 20394 h 3155957"/>
                <a:gd name="connsiteX27" fmla="*/ 1683274 w 2357394"/>
                <a:gd name="connsiteY27" fmla="*/ 13720 h 3155957"/>
                <a:gd name="connsiteX28" fmla="*/ 1756693 w 2357394"/>
                <a:gd name="connsiteY28" fmla="*/ 371 h 3155957"/>
                <a:gd name="connsiteX29" fmla="*/ 1836786 w 2357394"/>
                <a:gd name="connsiteY29" fmla="*/ 7045 h 3155957"/>
                <a:gd name="connsiteX30" fmla="*/ 1876833 w 2357394"/>
                <a:gd name="connsiteY30" fmla="*/ 13720 h 3155957"/>
                <a:gd name="connsiteX31" fmla="*/ 1956926 w 2357394"/>
                <a:gd name="connsiteY31" fmla="*/ 20394 h 3155957"/>
                <a:gd name="connsiteX32" fmla="*/ 1990299 w 2357394"/>
                <a:gd name="connsiteY32" fmla="*/ 47092 h 3155957"/>
                <a:gd name="connsiteX33" fmla="*/ 2016997 w 2357394"/>
                <a:gd name="connsiteY33" fmla="*/ 87139 h 3155957"/>
                <a:gd name="connsiteX34" fmla="*/ 2037020 w 2357394"/>
                <a:gd name="connsiteY34" fmla="*/ 147209 h 3155957"/>
                <a:gd name="connsiteX35" fmla="*/ 2050369 w 2357394"/>
                <a:gd name="connsiteY35" fmla="*/ 167232 h 3155957"/>
                <a:gd name="connsiteX36" fmla="*/ 2070392 w 2357394"/>
                <a:gd name="connsiteY36" fmla="*/ 247326 h 3155957"/>
                <a:gd name="connsiteX37" fmla="*/ 2090415 w 2357394"/>
                <a:gd name="connsiteY37" fmla="*/ 380815 h 3155957"/>
                <a:gd name="connsiteX38" fmla="*/ 2117113 w 2357394"/>
                <a:gd name="connsiteY38" fmla="*/ 420861 h 3155957"/>
                <a:gd name="connsiteX39" fmla="*/ 2130462 w 2357394"/>
                <a:gd name="connsiteY39" fmla="*/ 440885 h 3155957"/>
                <a:gd name="connsiteX40" fmla="*/ 2137137 w 2357394"/>
                <a:gd name="connsiteY40" fmla="*/ 460908 h 3155957"/>
                <a:gd name="connsiteX41" fmla="*/ 2150486 w 2357394"/>
                <a:gd name="connsiteY41" fmla="*/ 514304 h 3155957"/>
                <a:gd name="connsiteX42" fmla="*/ 2163834 w 2357394"/>
                <a:gd name="connsiteY42" fmla="*/ 534327 h 3155957"/>
                <a:gd name="connsiteX43" fmla="*/ 2177183 w 2357394"/>
                <a:gd name="connsiteY43" fmla="*/ 561025 h 3155957"/>
                <a:gd name="connsiteX44" fmla="*/ 2197207 w 2357394"/>
                <a:gd name="connsiteY44" fmla="*/ 574374 h 3155957"/>
                <a:gd name="connsiteX45" fmla="*/ 2217230 w 2357394"/>
                <a:gd name="connsiteY45" fmla="*/ 594397 h 3155957"/>
                <a:gd name="connsiteX46" fmla="*/ 2257277 w 2357394"/>
                <a:gd name="connsiteY46" fmla="*/ 614421 h 3155957"/>
                <a:gd name="connsiteX47" fmla="*/ 2263951 w 2357394"/>
                <a:gd name="connsiteY47" fmla="*/ 634444 h 3155957"/>
                <a:gd name="connsiteX48" fmla="*/ 2277300 w 2357394"/>
                <a:gd name="connsiteY48" fmla="*/ 654467 h 3155957"/>
                <a:gd name="connsiteX49" fmla="*/ 2257277 w 2357394"/>
                <a:gd name="connsiteY49" fmla="*/ 714537 h 3155957"/>
                <a:gd name="connsiteX50" fmla="*/ 2250602 w 2357394"/>
                <a:gd name="connsiteY50" fmla="*/ 734561 h 3155957"/>
                <a:gd name="connsiteX51" fmla="*/ 2263951 w 2357394"/>
                <a:gd name="connsiteY51" fmla="*/ 781282 h 3155957"/>
                <a:gd name="connsiteX52" fmla="*/ 2297324 w 2357394"/>
                <a:gd name="connsiteY52" fmla="*/ 821329 h 3155957"/>
                <a:gd name="connsiteX53" fmla="*/ 2303998 w 2357394"/>
                <a:gd name="connsiteY53" fmla="*/ 841352 h 3155957"/>
                <a:gd name="connsiteX54" fmla="*/ 2330696 w 2357394"/>
                <a:gd name="connsiteY54" fmla="*/ 888073 h 3155957"/>
                <a:gd name="connsiteX55" fmla="*/ 2344045 w 2357394"/>
                <a:gd name="connsiteY55" fmla="*/ 928120 h 3155957"/>
                <a:gd name="connsiteX56" fmla="*/ 2350719 w 2357394"/>
                <a:gd name="connsiteY56" fmla="*/ 948143 h 3155957"/>
                <a:gd name="connsiteX57" fmla="*/ 2357394 w 2357394"/>
                <a:gd name="connsiteY57" fmla="*/ 968166 h 3155957"/>
                <a:gd name="connsiteX58" fmla="*/ 2350719 w 2357394"/>
                <a:gd name="connsiteY58" fmla="*/ 1101656 h 3155957"/>
                <a:gd name="connsiteX59" fmla="*/ 2344045 w 2357394"/>
                <a:gd name="connsiteY59" fmla="*/ 1121679 h 3155957"/>
                <a:gd name="connsiteX60" fmla="*/ 2310672 w 2357394"/>
                <a:gd name="connsiteY60" fmla="*/ 1115004 h 3155957"/>
                <a:gd name="connsiteX61" fmla="*/ 2197207 w 2357394"/>
                <a:gd name="connsiteY61" fmla="*/ 1094981 h 3155957"/>
                <a:gd name="connsiteX62" fmla="*/ 2050369 w 2357394"/>
                <a:gd name="connsiteY62" fmla="*/ 1101656 h 3155957"/>
                <a:gd name="connsiteX63" fmla="*/ 2043694 w 2357394"/>
                <a:gd name="connsiteY63" fmla="*/ 1121679 h 3155957"/>
                <a:gd name="connsiteX64" fmla="*/ 2037020 w 2357394"/>
                <a:gd name="connsiteY64" fmla="*/ 1148377 h 3155957"/>
                <a:gd name="connsiteX65" fmla="*/ 2030345 w 2357394"/>
                <a:gd name="connsiteY65" fmla="*/ 1168400 h 3155957"/>
                <a:gd name="connsiteX66" fmla="*/ 1990299 w 2357394"/>
                <a:gd name="connsiteY66" fmla="*/ 1181749 h 3155957"/>
                <a:gd name="connsiteX67" fmla="*/ 1943578 w 2357394"/>
                <a:gd name="connsiteY67" fmla="*/ 1195098 h 3155957"/>
                <a:gd name="connsiteX68" fmla="*/ 1923554 w 2357394"/>
                <a:gd name="connsiteY68" fmla="*/ 1208447 h 3155957"/>
                <a:gd name="connsiteX69" fmla="*/ 1916880 w 2357394"/>
                <a:gd name="connsiteY69" fmla="*/ 1228470 h 3155957"/>
                <a:gd name="connsiteX70" fmla="*/ 1903531 w 2357394"/>
                <a:gd name="connsiteY70" fmla="*/ 1248493 h 3155957"/>
                <a:gd name="connsiteX71" fmla="*/ 1910205 w 2357394"/>
                <a:gd name="connsiteY71" fmla="*/ 1328587 h 3155957"/>
                <a:gd name="connsiteX72" fmla="*/ 1916880 w 2357394"/>
                <a:gd name="connsiteY72" fmla="*/ 1361959 h 3155957"/>
                <a:gd name="connsiteX73" fmla="*/ 1903531 w 2357394"/>
                <a:gd name="connsiteY73" fmla="*/ 1468750 h 3155957"/>
                <a:gd name="connsiteX74" fmla="*/ 1896856 w 2357394"/>
                <a:gd name="connsiteY74" fmla="*/ 1555518 h 3155957"/>
                <a:gd name="connsiteX75" fmla="*/ 1683274 w 2357394"/>
                <a:gd name="connsiteY75" fmla="*/ 1582216 h 3155957"/>
                <a:gd name="connsiteX76" fmla="*/ 1689948 w 2357394"/>
                <a:gd name="connsiteY76" fmla="*/ 1602239 h 3155957"/>
                <a:gd name="connsiteX77" fmla="*/ 1696623 w 2357394"/>
                <a:gd name="connsiteY77" fmla="*/ 1802473 h 3155957"/>
                <a:gd name="connsiteX78" fmla="*/ 1656576 w 2357394"/>
                <a:gd name="connsiteY78" fmla="*/ 1809148 h 3155957"/>
                <a:gd name="connsiteX79" fmla="*/ 1609855 w 2357394"/>
                <a:gd name="connsiteY79" fmla="*/ 1815822 h 3155957"/>
                <a:gd name="connsiteX80" fmla="*/ 1629878 w 2357394"/>
                <a:gd name="connsiteY80" fmla="*/ 1835845 h 3155957"/>
                <a:gd name="connsiteX81" fmla="*/ 1636553 w 2357394"/>
                <a:gd name="connsiteY81" fmla="*/ 1875892 h 3155957"/>
                <a:gd name="connsiteX82" fmla="*/ 1643227 w 2357394"/>
                <a:gd name="connsiteY82" fmla="*/ 1895915 h 3155957"/>
                <a:gd name="connsiteX83" fmla="*/ 1636553 w 2357394"/>
                <a:gd name="connsiteY83" fmla="*/ 1969334 h 3155957"/>
                <a:gd name="connsiteX84" fmla="*/ 1629878 w 2357394"/>
                <a:gd name="connsiteY84" fmla="*/ 2022730 h 3155957"/>
                <a:gd name="connsiteX85" fmla="*/ 1623204 w 2357394"/>
                <a:gd name="connsiteY85" fmla="*/ 2102823 h 3155957"/>
                <a:gd name="connsiteX86" fmla="*/ 1589832 w 2357394"/>
                <a:gd name="connsiteY86" fmla="*/ 2096149 h 3155957"/>
                <a:gd name="connsiteX87" fmla="*/ 1569808 w 2357394"/>
                <a:gd name="connsiteY87" fmla="*/ 2089475 h 3155957"/>
                <a:gd name="connsiteX88" fmla="*/ 1536436 w 2357394"/>
                <a:gd name="connsiteY88" fmla="*/ 2082800 h 3155957"/>
                <a:gd name="connsiteX89" fmla="*/ 1543110 w 2357394"/>
                <a:gd name="connsiteY89" fmla="*/ 2162893 h 3155957"/>
                <a:gd name="connsiteX90" fmla="*/ 1549785 w 2357394"/>
                <a:gd name="connsiteY90" fmla="*/ 2216289 h 3155957"/>
                <a:gd name="connsiteX91" fmla="*/ 1536436 w 2357394"/>
                <a:gd name="connsiteY91" fmla="*/ 2296383 h 3155957"/>
                <a:gd name="connsiteX92" fmla="*/ 1523087 w 2357394"/>
                <a:gd name="connsiteY92" fmla="*/ 2316406 h 3155957"/>
                <a:gd name="connsiteX93" fmla="*/ 1516413 w 2357394"/>
                <a:gd name="connsiteY93" fmla="*/ 2336429 h 3155957"/>
                <a:gd name="connsiteX94" fmla="*/ 1516413 w 2357394"/>
                <a:gd name="connsiteY94" fmla="*/ 2469918 h 3155957"/>
                <a:gd name="connsiteX95" fmla="*/ 1536436 w 2357394"/>
                <a:gd name="connsiteY95" fmla="*/ 2483267 h 3155957"/>
                <a:gd name="connsiteX96" fmla="*/ 1556459 w 2357394"/>
                <a:gd name="connsiteY96" fmla="*/ 2509965 h 3155957"/>
                <a:gd name="connsiteX97" fmla="*/ 1583157 w 2357394"/>
                <a:gd name="connsiteY97" fmla="*/ 2550012 h 3155957"/>
                <a:gd name="connsiteX98" fmla="*/ 1609855 w 2357394"/>
                <a:gd name="connsiteY98" fmla="*/ 2543337 h 3155957"/>
                <a:gd name="connsiteX99" fmla="*/ 1649902 w 2357394"/>
                <a:gd name="connsiteY99" fmla="*/ 2516639 h 3155957"/>
                <a:gd name="connsiteX100" fmla="*/ 1656576 w 2357394"/>
                <a:gd name="connsiteY100" fmla="*/ 2536663 h 3155957"/>
                <a:gd name="connsiteX101" fmla="*/ 1723321 w 2357394"/>
                <a:gd name="connsiteY101" fmla="*/ 2550012 h 3155957"/>
                <a:gd name="connsiteX102" fmla="*/ 1743344 w 2357394"/>
                <a:gd name="connsiteY102" fmla="*/ 2563361 h 3155957"/>
                <a:gd name="connsiteX103" fmla="*/ 1776716 w 2357394"/>
                <a:gd name="connsiteY103" fmla="*/ 2603407 h 3155957"/>
                <a:gd name="connsiteX104" fmla="*/ 1796740 w 2357394"/>
                <a:gd name="connsiteY104" fmla="*/ 2590058 h 3155957"/>
                <a:gd name="connsiteX105" fmla="*/ 1810088 w 2357394"/>
                <a:gd name="connsiteY105" fmla="*/ 2570035 h 3155957"/>
                <a:gd name="connsiteX106" fmla="*/ 1830112 w 2357394"/>
                <a:gd name="connsiteY106" fmla="*/ 2563361 h 3155957"/>
                <a:gd name="connsiteX107" fmla="*/ 1890182 w 2357394"/>
                <a:gd name="connsiteY107" fmla="*/ 2570035 h 3155957"/>
                <a:gd name="connsiteX108" fmla="*/ 1903531 w 2357394"/>
                <a:gd name="connsiteY108" fmla="*/ 2590058 h 3155957"/>
                <a:gd name="connsiteX109" fmla="*/ 1970275 w 2357394"/>
                <a:gd name="connsiteY109" fmla="*/ 2603407 h 3155957"/>
                <a:gd name="connsiteX110" fmla="*/ 1956926 w 2357394"/>
                <a:gd name="connsiteY110" fmla="*/ 2643454 h 3155957"/>
                <a:gd name="connsiteX111" fmla="*/ 1950252 w 2357394"/>
                <a:gd name="connsiteY111" fmla="*/ 2663477 h 3155957"/>
                <a:gd name="connsiteX112" fmla="*/ 1956926 w 2357394"/>
                <a:gd name="connsiteY112" fmla="*/ 2723548 h 3155957"/>
                <a:gd name="connsiteX113" fmla="*/ 1970275 w 2357394"/>
                <a:gd name="connsiteY113" fmla="*/ 2743571 h 3155957"/>
                <a:gd name="connsiteX114" fmla="*/ 1976950 w 2357394"/>
                <a:gd name="connsiteY114" fmla="*/ 2770269 h 3155957"/>
                <a:gd name="connsiteX115" fmla="*/ 1983624 w 2357394"/>
                <a:gd name="connsiteY115" fmla="*/ 2790292 h 3155957"/>
                <a:gd name="connsiteX116" fmla="*/ 1970275 w 2357394"/>
                <a:gd name="connsiteY116" fmla="*/ 2837013 h 3155957"/>
                <a:gd name="connsiteX117" fmla="*/ 1950252 w 2357394"/>
                <a:gd name="connsiteY117" fmla="*/ 2843688 h 3155957"/>
                <a:gd name="connsiteX118" fmla="*/ 1910205 w 2357394"/>
                <a:gd name="connsiteY118" fmla="*/ 2863711 h 3155957"/>
                <a:gd name="connsiteX119" fmla="*/ 1903531 w 2357394"/>
                <a:gd name="connsiteY119" fmla="*/ 2950479 h 3155957"/>
                <a:gd name="connsiteX120" fmla="*/ 1863484 w 2357394"/>
                <a:gd name="connsiteY120" fmla="*/ 2963828 h 3155957"/>
                <a:gd name="connsiteX121" fmla="*/ 1843461 w 2357394"/>
                <a:gd name="connsiteY121" fmla="*/ 2977177 h 3155957"/>
                <a:gd name="connsiteX122" fmla="*/ 1803414 w 2357394"/>
                <a:gd name="connsiteY122" fmla="*/ 2990526 h 3155957"/>
                <a:gd name="connsiteX123" fmla="*/ 1736670 w 2357394"/>
                <a:gd name="connsiteY123" fmla="*/ 2983851 h 3155957"/>
                <a:gd name="connsiteX124" fmla="*/ 1716646 w 2357394"/>
                <a:gd name="connsiteY124" fmla="*/ 2977177 h 3155957"/>
                <a:gd name="connsiteX125" fmla="*/ 1643227 w 2357394"/>
                <a:gd name="connsiteY125" fmla="*/ 2963828 h 3155957"/>
                <a:gd name="connsiteX126" fmla="*/ 1616529 w 2357394"/>
                <a:gd name="connsiteY126" fmla="*/ 2957153 h 3155957"/>
                <a:gd name="connsiteX127" fmla="*/ 1469691 w 2357394"/>
                <a:gd name="connsiteY127" fmla="*/ 2950479 h 3155957"/>
                <a:gd name="connsiteX128" fmla="*/ 1463017 w 2357394"/>
                <a:gd name="connsiteY128" fmla="*/ 2857037 h 3155957"/>
                <a:gd name="connsiteX129" fmla="*/ 1442994 w 2357394"/>
                <a:gd name="connsiteY129" fmla="*/ 2850362 h 3155957"/>
                <a:gd name="connsiteX130" fmla="*/ 1262783 w 2357394"/>
                <a:gd name="connsiteY130" fmla="*/ 2857037 h 3155957"/>
                <a:gd name="connsiteX131" fmla="*/ 1196039 w 2357394"/>
                <a:gd name="connsiteY131" fmla="*/ 2950479 h 3155957"/>
                <a:gd name="connsiteX132" fmla="*/ 1169341 w 2357394"/>
                <a:gd name="connsiteY132" fmla="*/ 2943804 h 3155957"/>
                <a:gd name="connsiteX133" fmla="*/ 1135969 w 2357394"/>
                <a:gd name="connsiteY133" fmla="*/ 2950479 h 3155957"/>
                <a:gd name="connsiteX134" fmla="*/ 1109271 w 2357394"/>
                <a:gd name="connsiteY134" fmla="*/ 2997200 h 3155957"/>
                <a:gd name="connsiteX135" fmla="*/ 1115945 w 2357394"/>
                <a:gd name="connsiteY135" fmla="*/ 3037247 h 3155957"/>
                <a:gd name="connsiteX136" fmla="*/ 1129294 w 2357394"/>
                <a:gd name="connsiteY136" fmla="*/ 3057270 h 3155957"/>
                <a:gd name="connsiteX137" fmla="*/ 1135969 w 2357394"/>
                <a:gd name="connsiteY137" fmla="*/ 3077293 h 3155957"/>
                <a:gd name="connsiteX138" fmla="*/ 1129294 w 2357394"/>
                <a:gd name="connsiteY138" fmla="*/ 3103991 h 3155957"/>
                <a:gd name="connsiteX139" fmla="*/ 875665 w 2357394"/>
                <a:gd name="connsiteY139" fmla="*/ 3070619 h 3155957"/>
                <a:gd name="connsiteX140" fmla="*/ 902363 w 2357394"/>
                <a:gd name="connsiteY140" fmla="*/ 2970502 h 3155957"/>
                <a:gd name="connsiteX141" fmla="*/ 935735 w 2357394"/>
                <a:gd name="connsiteY141" fmla="*/ 2963828 h 3155957"/>
                <a:gd name="connsiteX142" fmla="*/ 995805 w 2357394"/>
                <a:gd name="connsiteY142" fmla="*/ 2970502 h 3155957"/>
                <a:gd name="connsiteX143" fmla="*/ 1002480 w 2357394"/>
                <a:gd name="connsiteY143" fmla="*/ 2950479 h 3155957"/>
                <a:gd name="connsiteX144" fmla="*/ 1022503 w 2357394"/>
                <a:gd name="connsiteY144" fmla="*/ 2857037 h 3155957"/>
                <a:gd name="connsiteX145" fmla="*/ 1062550 w 2357394"/>
                <a:gd name="connsiteY145" fmla="*/ 2830339 h 3155957"/>
                <a:gd name="connsiteX146" fmla="*/ 1069224 w 2357394"/>
                <a:gd name="connsiteY146" fmla="*/ 2576710 h 3155957"/>
                <a:gd name="connsiteX147" fmla="*/ 1089248 w 2357394"/>
                <a:gd name="connsiteY147" fmla="*/ 2563361 h 3155957"/>
                <a:gd name="connsiteX148" fmla="*/ 1122620 w 2357394"/>
                <a:gd name="connsiteY148" fmla="*/ 2570035 h 3155957"/>
                <a:gd name="connsiteX149" fmla="*/ 1209388 w 2357394"/>
                <a:gd name="connsiteY149" fmla="*/ 2556686 h 3155957"/>
                <a:gd name="connsiteX150" fmla="*/ 1222737 w 2357394"/>
                <a:gd name="connsiteY150" fmla="*/ 2536663 h 3155957"/>
                <a:gd name="connsiteX151" fmla="*/ 1202713 w 2357394"/>
                <a:gd name="connsiteY151" fmla="*/ 2523314 h 3155957"/>
                <a:gd name="connsiteX152" fmla="*/ 1182690 w 2357394"/>
                <a:gd name="connsiteY152" fmla="*/ 2483267 h 3155957"/>
                <a:gd name="connsiteX153" fmla="*/ 1162667 w 2357394"/>
                <a:gd name="connsiteY153" fmla="*/ 2463244 h 3155957"/>
                <a:gd name="connsiteX154" fmla="*/ 1122620 w 2357394"/>
                <a:gd name="connsiteY154" fmla="*/ 2456569 h 3155957"/>
                <a:gd name="connsiteX155" fmla="*/ 1049201 w 2357394"/>
                <a:gd name="connsiteY155" fmla="*/ 2443221 h 3155957"/>
                <a:gd name="connsiteX156" fmla="*/ 1035852 w 2357394"/>
                <a:gd name="connsiteY156" fmla="*/ 2423197 h 3155957"/>
                <a:gd name="connsiteX157" fmla="*/ 1029178 w 2357394"/>
                <a:gd name="connsiteY157" fmla="*/ 2403174 h 3155957"/>
                <a:gd name="connsiteX158" fmla="*/ 1009154 w 2357394"/>
                <a:gd name="connsiteY158" fmla="*/ 2396499 h 3155957"/>
                <a:gd name="connsiteX159" fmla="*/ 949084 w 2357394"/>
                <a:gd name="connsiteY159" fmla="*/ 2403174 h 3155957"/>
                <a:gd name="connsiteX160" fmla="*/ 822270 w 2357394"/>
                <a:gd name="connsiteY160" fmla="*/ 2436546 h 3155957"/>
                <a:gd name="connsiteX161" fmla="*/ 815595 w 2357394"/>
                <a:gd name="connsiteY161" fmla="*/ 2736896 h 3155957"/>
                <a:gd name="connsiteX162" fmla="*/ 808921 w 2357394"/>
                <a:gd name="connsiteY162" fmla="*/ 2770269 h 3155957"/>
                <a:gd name="connsiteX163" fmla="*/ 795572 w 2357394"/>
                <a:gd name="connsiteY163" fmla="*/ 2816990 h 3155957"/>
                <a:gd name="connsiteX164" fmla="*/ 728827 w 2357394"/>
                <a:gd name="connsiteY164" fmla="*/ 2810315 h 3155957"/>
                <a:gd name="connsiteX165" fmla="*/ 708804 w 2357394"/>
                <a:gd name="connsiteY165" fmla="*/ 2803641 h 3155957"/>
                <a:gd name="connsiteX166" fmla="*/ 615361 w 2357394"/>
                <a:gd name="connsiteY166" fmla="*/ 2790292 h 3155957"/>
                <a:gd name="connsiteX167" fmla="*/ 588664 w 2357394"/>
                <a:gd name="connsiteY167" fmla="*/ 2783618 h 3155957"/>
                <a:gd name="connsiteX168" fmla="*/ 568640 w 2357394"/>
                <a:gd name="connsiteY168" fmla="*/ 2776943 h 3155957"/>
                <a:gd name="connsiteX169" fmla="*/ 435151 w 2357394"/>
                <a:gd name="connsiteY169" fmla="*/ 2770269 h 3155957"/>
                <a:gd name="connsiteX170" fmla="*/ 415128 w 2357394"/>
                <a:gd name="connsiteY170" fmla="*/ 2763594 h 3155957"/>
                <a:gd name="connsiteX171" fmla="*/ 435151 w 2357394"/>
                <a:gd name="connsiteY171" fmla="*/ 2596733 h 3155957"/>
                <a:gd name="connsiteX172" fmla="*/ 448500 w 2357394"/>
                <a:gd name="connsiteY172" fmla="*/ 2576710 h 3155957"/>
                <a:gd name="connsiteX173" fmla="*/ 441826 w 2357394"/>
                <a:gd name="connsiteY173" fmla="*/ 2529988 h 3155957"/>
                <a:gd name="connsiteX174" fmla="*/ 421802 w 2357394"/>
                <a:gd name="connsiteY174" fmla="*/ 2523314 h 3155957"/>
                <a:gd name="connsiteX175" fmla="*/ 341709 w 2357394"/>
                <a:gd name="connsiteY175" fmla="*/ 2503291 h 3155957"/>
                <a:gd name="connsiteX176" fmla="*/ 341709 w 2357394"/>
                <a:gd name="connsiteY176" fmla="*/ 2376476 h 3155957"/>
                <a:gd name="connsiteX177" fmla="*/ 355058 w 2357394"/>
                <a:gd name="connsiteY177" fmla="*/ 2276359 h 3155957"/>
                <a:gd name="connsiteX178" fmla="*/ 348383 w 2357394"/>
                <a:gd name="connsiteY178" fmla="*/ 2149545 h 3155957"/>
                <a:gd name="connsiteX179" fmla="*/ 355058 w 2357394"/>
                <a:gd name="connsiteY179" fmla="*/ 2042753 h 3155957"/>
                <a:gd name="connsiteX180" fmla="*/ 368407 w 2357394"/>
                <a:gd name="connsiteY180" fmla="*/ 1882566 h 3155957"/>
                <a:gd name="connsiteX181" fmla="*/ 375081 w 2357394"/>
                <a:gd name="connsiteY181" fmla="*/ 1842520 h 3155957"/>
                <a:gd name="connsiteX182" fmla="*/ 388430 w 2357394"/>
                <a:gd name="connsiteY182" fmla="*/ 1762426 h 3155957"/>
                <a:gd name="connsiteX183" fmla="*/ 401779 w 2357394"/>
                <a:gd name="connsiteY183" fmla="*/ 1722380 h 3155957"/>
                <a:gd name="connsiteX184" fmla="*/ 408453 w 2357394"/>
                <a:gd name="connsiteY184" fmla="*/ 1668984 h 3155957"/>
                <a:gd name="connsiteX185" fmla="*/ 415128 w 2357394"/>
                <a:gd name="connsiteY185" fmla="*/ 1628937 h 3155957"/>
                <a:gd name="connsiteX186" fmla="*/ 401779 w 2357394"/>
                <a:gd name="connsiteY186" fmla="*/ 1448727 h 3155957"/>
                <a:gd name="connsiteX187" fmla="*/ 408453 w 2357394"/>
                <a:gd name="connsiteY187" fmla="*/ 1341936 h 3155957"/>
                <a:gd name="connsiteX188" fmla="*/ 401779 w 2357394"/>
                <a:gd name="connsiteY188" fmla="*/ 1301889 h 3155957"/>
                <a:gd name="connsiteX189" fmla="*/ 388430 w 2357394"/>
                <a:gd name="connsiteY189" fmla="*/ 1281866 h 3155957"/>
                <a:gd name="connsiteX190" fmla="*/ 181522 w 2357394"/>
                <a:gd name="connsiteY190" fmla="*/ 1275191 h 3155957"/>
                <a:gd name="connsiteX191" fmla="*/ 188197 w 2357394"/>
                <a:gd name="connsiteY191" fmla="*/ 1175075 h 3155957"/>
                <a:gd name="connsiteX192" fmla="*/ 194871 w 2357394"/>
                <a:gd name="connsiteY192" fmla="*/ 1155051 h 3155957"/>
                <a:gd name="connsiteX193" fmla="*/ 201545 w 2357394"/>
                <a:gd name="connsiteY193" fmla="*/ 1108330 h 3155957"/>
                <a:gd name="connsiteX194" fmla="*/ 214894 w 2357394"/>
                <a:gd name="connsiteY194" fmla="*/ 1068283 h 3155957"/>
                <a:gd name="connsiteX195" fmla="*/ 228243 w 2357394"/>
                <a:gd name="connsiteY195" fmla="*/ 861375 h 3155957"/>
                <a:gd name="connsiteX196" fmla="*/ 214894 w 2357394"/>
                <a:gd name="connsiteY196" fmla="*/ 814654 h 3155957"/>
                <a:gd name="connsiteX197" fmla="*/ 194871 w 2357394"/>
                <a:gd name="connsiteY197" fmla="*/ 807980 h 3155957"/>
                <a:gd name="connsiteX198" fmla="*/ 174848 w 2357394"/>
                <a:gd name="connsiteY198" fmla="*/ 794631 h 3155957"/>
                <a:gd name="connsiteX199" fmla="*/ 128126 w 2357394"/>
                <a:gd name="connsiteY199" fmla="*/ 781282 h 3155957"/>
                <a:gd name="connsiteX200" fmla="*/ 88080 w 2357394"/>
                <a:gd name="connsiteY200" fmla="*/ 767933 h 3155957"/>
                <a:gd name="connsiteX201" fmla="*/ 74731 w 2357394"/>
                <a:gd name="connsiteY201" fmla="*/ 714537 h 3155957"/>
                <a:gd name="connsiteX202" fmla="*/ 68056 w 2357394"/>
                <a:gd name="connsiteY202" fmla="*/ 641118 h 3155957"/>
                <a:gd name="connsiteX203" fmla="*/ 21335 w 2357394"/>
                <a:gd name="connsiteY203" fmla="*/ 607746 h 3155957"/>
                <a:gd name="connsiteX204" fmla="*/ 21335 w 2357394"/>
                <a:gd name="connsiteY204" fmla="*/ 440885 h 3155957"/>
                <a:gd name="connsiteX205" fmla="*/ 34684 w 2357394"/>
                <a:gd name="connsiteY205" fmla="*/ 374140 h 3155957"/>
                <a:gd name="connsiteX206" fmla="*/ 61382 w 2357394"/>
                <a:gd name="connsiteY206" fmla="*/ 334093 h 3155957"/>
                <a:gd name="connsiteX207" fmla="*/ 74731 w 2357394"/>
                <a:gd name="connsiteY207" fmla="*/ 294047 h 3155957"/>
                <a:gd name="connsiteX208" fmla="*/ 74731 w 2357394"/>
                <a:gd name="connsiteY208" fmla="*/ 153883 h 3155957"/>
                <a:gd name="connsiteX0" fmla="*/ 66389 w 2349052"/>
                <a:gd name="connsiteY0" fmla="*/ 153512 h 3125979"/>
                <a:gd name="connsiteX1" fmla="*/ 153157 w 2349052"/>
                <a:gd name="connsiteY1" fmla="*/ 160187 h 3125979"/>
                <a:gd name="connsiteX2" fmla="*/ 179855 w 2349052"/>
                <a:gd name="connsiteY2" fmla="*/ 166861 h 3125979"/>
                <a:gd name="connsiteX3" fmla="*/ 199878 w 2349052"/>
                <a:gd name="connsiteY3" fmla="*/ 173536 h 3125979"/>
                <a:gd name="connsiteX4" fmla="*/ 346716 w 2349052"/>
                <a:gd name="connsiteY4" fmla="*/ 186885 h 3125979"/>
                <a:gd name="connsiteX5" fmla="*/ 380088 w 2349052"/>
                <a:gd name="connsiteY5" fmla="*/ 193559 h 3125979"/>
                <a:gd name="connsiteX6" fmla="*/ 573647 w 2349052"/>
                <a:gd name="connsiteY6" fmla="*/ 206908 h 3125979"/>
                <a:gd name="connsiteX7" fmla="*/ 700462 w 2349052"/>
                <a:gd name="connsiteY7" fmla="*/ 146838 h 3125979"/>
                <a:gd name="connsiteX8" fmla="*/ 693787 w 2349052"/>
                <a:gd name="connsiteY8" fmla="*/ 126814 h 3125979"/>
                <a:gd name="connsiteX9" fmla="*/ 707136 w 2349052"/>
                <a:gd name="connsiteY9" fmla="*/ 106791 h 3125979"/>
                <a:gd name="connsiteX10" fmla="*/ 863499 w 2349052"/>
                <a:gd name="connsiteY10" fmla="*/ 76304 h 3125979"/>
                <a:gd name="connsiteX11" fmla="*/ 1060882 w 2349052"/>
                <a:gd name="connsiteY11" fmla="*/ 100117 h 3125979"/>
                <a:gd name="connsiteX12" fmla="*/ 1094255 w 2349052"/>
                <a:gd name="connsiteY12" fmla="*/ 106791 h 3125979"/>
                <a:gd name="connsiteX13" fmla="*/ 1100929 w 2349052"/>
                <a:gd name="connsiteY13" fmla="*/ 133489 h 3125979"/>
                <a:gd name="connsiteX14" fmla="*/ 1107603 w 2349052"/>
                <a:gd name="connsiteY14" fmla="*/ 206908 h 3125979"/>
                <a:gd name="connsiteX15" fmla="*/ 1127627 w 2349052"/>
                <a:gd name="connsiteY15" fmla="*/ 213582 h 3125979"/>
                <a:gd name="connsiteX16" fmla="*/ 1314511 w 2349052"/>
                <a:gd name="connsiteY16" fmla="*/ 220257 h 3125979"/>
                <a:gd name="connsiteX17" fmla="*/ 1341209 w 2349052"/>
                <a:gd name="connsiteY17" fmla="*/ 226931 h 3125979"/>
                <a:gd name="connsiteX18" fmla="*/ 1514745 w 2349052"/>
                <a:gd name="connsiteY18" fmla="*/ 213582 h 3125979"/>
                <a:gd name="connsiteX19" fmla="*/ 1521419 w 2349052"/>
                <a:gd name="connsiteY19" fmla="*/ 193559 h 3125979"/>
                <a:gd name="connsiteX20" fmla="*/ 1514745 w 2349052"/>
                <a:gd name="connsiteY20" fmla="*/ 166861 h 3125979"/>
                <a:gd name="connsiteX21" fmla="*/ 1508071 w 2349052"/>
                <a:gd name="connsiteY21" fmla="*/ 126814 h 3125979"/>
                <a:gd name="connsiteX22" fmla="*/ 1588164 w 2349052"/>
                <a:gd name="connsiteY22" fmla="*/ 100117 h 3125979"/>
                <a:gd name="connsiteX23" fmla="*/ 1608187 w 2349052"/>
                <a:gd name="connsiteY23" fmla="*/ 86768 h 3125979"/>
                <a:gd name="connsiteX24" fmla="*/ 1621536 w 2349052"/>
                <a:gd name="connsiteY24" fmla="*/ 66744 h 3125979"/>
                <a:gd name="connsiteX25" fmla="*/ 1628211 w 2349052"/>
                <a:gd name="connsiteY25" fmla="*/ 33372 h 3125979"/>
                <a:gd name="connsiteX26" fmla="*/ 1648234 w 2349052"/>
                <a:gd name="connsiteY26" fmla="*/ 20023 h 3125979"/>
                <a:gd name="connsiteX27" fmla="*/ 1674932 w 2349052"/>
                <a:gd name="connsiteY27" fmla="*/ 13349 h 3125979"/>
                <a:gd name="connsiteX28" fmla="*/ 1748351 w 2349052"/>
                <a:gd name="connsiteY28" fmla="*/ 0 h 3125979"/>
                <a:gd name="connsiteX29" fmla="*/ 1828444 w 2349052"/>
                <a:gd name="connsiteY29" fmla="*/ 6674 h 3125979"/>
                <a:gd name="connsiteX30" fmla="*/ 1868491 w 2349052"/>
                <a:gd name="connsiteY30" fmla="*/ 13349 h 3125979"/>
                <a:gd name="connsiteX31" fmla="*/ 1948584 w 2349052"/>
                <a:gd name="connsiteY31" fmla="*/ 20023 h 3125979"/>
                <a:gd name="connsiteX32" fmla="*/ 1981957 w 2349052"/>
                <a:gd name="connsiteY32" fmla="*/ 46721 h 3125979"/>
                <a:gd name="connsiteX33" fmla="*/ 2008655 w 2349052"/>
                <a:gd name="connsiteY33" fmla="*/ 86768 h 3125979"/>
                <a:gd name="connsiteX34" fmla="*/ 2028678 w 2349052"/>
                <a:gd name="connsiteY34" fmla="*/ 146838 h 3125979"/>
                <a:gd name="connsiteX35" fmla="*/ 2042027 w 2349052"/>
                <a:gd name="connsiteY35" fmla="*/ 166861 h 3125979"/>
                <a:gd name="connsiteX36" fmla="*/ 2062050 w 2349052"/>
                <a:gd name="connsiteY36" fmla="*/ 246955 h 3125979"/>
                <a:gd name="connsiteX37" fmla="*/ 2082073 w 2349052"/>
                <a:gd name="connsiteY37" fmla="*/ 380444 h 3125979"/>
                <a:gd name="connsiteX38" fmla="*/ 2108771 w 2349052"/>
                <a:gd name="connsiteY38" fmla="*/ 420490 h 3125979"/>
                <a:gd name="connsiteX39" fmla="*/ 2122120 w 2349052"/>
                <a:gd name="connsiteY39" fmla="*/ 440514 h 3125979"/>
                <a:gd name="connsiteX40" fmla="*/ 2128795 w 2349052"/>
                <a:gd name="connsiteY40" fmla="*/ 460537 h 3125979"/>
                <a:gd name="connsiteX41" fmla="*/ 2142144 w 2349052"/>
                <a:gd name="connsiteY41" fmla="*/ 513933 h 3125979"/>
                <a:gd name="connsiteX42" fmla="*/ 2155492 w 2349052"/>
                <a:gd name="connsiteY42" fmla="*/ 533956 h 3125979"/>
                <a:gd name="connsiteX43" fmla="*/ 2168841 w 2349052"/>
                <a:gd name="connsiteY43" fmla="*/ 560654 h 3125979"/>
                <a:gd name="connsiteX44" fmla="*/ 2188865 w 2349052"/>
                <a:gd name="connsiteY44" fmla="*/ 574003 h 3125979"/>
                <a:gd name="connsiteX45" fmla="*/ 2208888 w 2349052"/>
                <a:gd name="connsiteY45" fmla="*/ 594026 h 3125979"/>
                <a:gd name="connsiteX46" fmla="*/ 2248935 w 2349052"/>
                <a:gd name="connsiteY46" fmla="*/ 614050 h 3125979"/>
                <a:gd name="connsiteX47" fmla="*/ 2255609 w 2349052"/>
                <a:gd name="connsiteY47" fmla="*/ 634073 h 3125979"/>
                <a:gd name="connsiteX48" fmla="*/ 2268958 w 2349052"/>
                <a:gd name="connsiteY48" fmla="*/ 654096 h 3125979"/>
                <a:gd name="connsiteX49" fmla="*/ 2248935 w 2349052"/>
                <a:gd name="connsiteY49" fmla="*/ 714166 h 3125979"/>
                <a:gd name="connsiteX50" fmla="*/ 2242260 w 2349052"/>
                <a:gd name="connsiteY50" fmla="*/ 734190 h 3125979"/>
                <a:gd name="connsiteX51" fmla="*/ 2255609 w 2349052"/>
                <a:gd name="connsiteY51" fmla="*/ 780911 h 3125979"/>
                <a:gd name="connsiteX52" fmla="*/ 2288982 w 2349052"/>
                <a:gd name="connsiteY52" fmla="*/ 820958 h 3125979"/>
                <a:gd name="connsiteX53" fmla="*/ 2295656 w 2349052"/>
                <a:gd name="connsiteY53" fmla="*/ 840981 h 3125979"/>
                <a:gd name="connsiteX54" fmla="*/ 2322354 w 2349052"/>
                <a:gd name="connsiteY54" fmla="*/ 887702 h 3125979"/>
                <a:gd name="connsiteX55" fmla="*/ 2335703 w 2349052"/>
                <a:gd name="connsiteY55" fmla="*/ 927749 h 3125979"/>
                <a:gd name="connsiteX56" fmla="*/ 2342377 w 2349052"/>
                <a:gd name="connsiteY56" fmla="*/ 947772 h 3125979"/>
                <a:gd name="connsiteX57" fmla="*/ 2349052 w 2349052"/>
                <a:gd name="connsiteY57" fmla="*/ 967795 h 3125979"/>
                <a:gd name="connsiteX58" fmla="*/ 2342377 w 2349052"/>
                <a:gd name="connsiteY58" fmla="*/ 1101285 h 3125979"/>
                <a:gd name="connsiteX59" fmla="*/ 2335703 w 2349052"/>
                <a:gd name="connsiteY59" fmla="*/ 1121308 h 3125979"/>
                <a:gd name="connsiteX60" fmla="*/ 2302330 w 2349052"/>
                <a:gd name="connsiteY60" fmla="*/ 1114633 h 3125979"/>
                <a:gd name="connsiteX61" fmla="*/ 2188865 w 2349052"/>
                <a:gd name="connsiteY61" fmla="*/ 1094610 h 3125979"/>
                <a:gd name="connsiteX62" fmla="*/ 2042027 w 2349052"/>
                <a:gd name="connsiteY62" fmla="*/ 1101285 h 3125979"/>
                <a:gd name="connsiteX63" fmla="*/ 2035352 w 2349052"/>
                <a:gd name="connsiteY63" fmla="*/ 1121308 h 3125979"/>
                <a:gd name="connsiteX64" fmla="*/ 2028678 w 2349052"/>
                <a:gd name="connsiteY64" fmla="*/ 1148006 h 3125979"/>
                <a:gd name="connsiteX65" fmla="*/ 2022003 w 2349052"/>
                <a:gd name="connsiteY65" fmla="*/ 1168029 h 3125979"/>
                <a:gd name="connsiteX66" fmla="*/ 1981957 w 2349052"/>
                <a:gd name="connsiteY66" fmla="*/ 1181378 h 3125979"/>
                <a:gd name="connsiteX67" fmla="*/ 1935236 w 2349052"/>
                <a:gd name="connsiteY67" fmla="*/ 1194727 h 3125979"/>
                <a:gd name="connsiteX68" fmla="*/ 1915212 w 2349052"/>
                <a:gd name="connsiteY68" fmla="*/ 1208076 h 3125979"/>
                <a:gd name="connsiteX69" fmla="*/ 1908538 w 2349052"/>
                <a:gd name="connsiteY69" fmla="*/ 1228099 h 3125979"/>
                <a:gd name="connsiteX70" fmla="*/ 1895189 w 2349052"/>
                <a:gd name="connsiteY70" fmla="*/ 1248122 h 3125979"/>
                <a:gd name="connsiteX71" fmla="*/ 1901863 w 2349052"/>
                <a:gd name="connsiteY71" fmla="*/ 1328216 h 3125979"/>
                <a:gd name="connsiteX72" fmla="*/ 1908538 w 2349052"/>
                <a:gd name="connsiteY72" fmla="*/ 1361588 h 3125979"/>
                <a:gd name="connsiteX73" fmla="*/ 1895189 w 2349052"/>
                <a:gd name="connsiteY73" fmla="*/ 1468379 h 3125979"/>
                <a:gd name="connsiteX74" fmla="*/ 1888514 w 2349052"/>
                <a:gd name="connsiteY74" fmla="*/ 1555147 h 3125979"/>
                <a:gd name="connsiteX75" fmla="*/ 1674932 w 2349052"/>
                <a:gd name="connsiteY75" fmla="*/ 1581845 h 3125979"/>
                <a:gd name="connsiteX76" fmla="*/ 1681606 w 2349052"/>
                <a:gd name="connsiteY76" fmla="*/ 1601868 h 3125979"/>
                <a:gd name="connsiteX77" fmla="*/ 1688281 w 2349052"/>
                <a:gd name="connsiteY77" fmla="*/ 1802102 h 3125979"/>
                <a:gd name="connsiteX78" fmla="*/ 1648234 w 2349052"/>
                <a:gd name="connsiteY78" fmla="*/ 1808777 h 3125979"/>
                <a:gd name="connsiteX79" fmla="*/ 1601513 w 2349052"/>
                <a:gd name="connsiteY79" fmla="*/ 1815451 h 3125979"/>
                <a:gd name="connsiteX80" fmla="*/ 1621536 w 2349052"/>
                <a:gd name="connsiteY80" fmla="*/ 1835474 h 3125979"/>
                <a:gd name="connsiteX81" fmla="*/ 1628211 w 2349052"/>
                <a:gd name="connsiteY81" fmla="*/ 1875521 h 3125979"/>
                <a:gd name="connsiteX82" fmla="*/ 1634885 w 2349052"/>
                <a:gd name="connsiteY82" fmla="*/ 1895544 h 3125979"/>
                <a:gd name="connsiteX83" fmla="*/ 1628211 w 2349052"/>
                <a:gd name="connsiteY83" fmla="*/ 1968963 h 3125979"/>
                <a:gd name="connsiteX84" fmla="*/ 1621536 w 2349052"/>
                <a:gd name="connsiteY84" fmla="*/ 2022359 h 3125979"/>
                <a:gd name="connsiteX85" fmla="*/ 1614862 w 2349052"/>
                <a:gd name="connsiteY85" fmla="*/ 2102452 h 3125979"/>
                <a:gd name="connsiteX86" fmla="*/ 1581490 w 2349052"/>
                <a:gd name="connsiteY86" fmla="*/ 2095778 h 3125979"/>
                <a:gd name="connsiteX87" fmla="*/ 1561466 w 2349052"/>
                <a:gd name="connsiteY87" fmla="*/ 2089104 h 3125979"/>
                <a:gd name="connsiteX88" fmla="*/ 1528094 w 2349052"/>
                <a:gd name="connsiteY88" fmla="*/ 2082429 h 3125979"/>
                <a:gd name="connsiteX89" fmla="*/ 1534768 w 2349052"/>
                <a:gd name="connsiteY89" fmla="*/ 2162522 h 3125979"/>
                <a:gd name="connsiteX90" fmla="*/ 1541443 w 2349052"/>
                <a:gd name="connsiteY90" fmla="*/ 2215918 h 3125979"/>
                <a:gd name="connsiteX91" fmla="*/ 1528094 w 2349052"/>
                <a:gd name="connsiteY91" fmla="*/ 2296012 h 3125979"/>
                <a:gd name="connsiteX92" fmla="*/ 1514745 w 2349052"/>
                <a:gd name="connsiteY92" fmla="*/ 2316035 h 3125979"/>
                <a:gd name="connsiteX93" fmla="*/ 1508071 w 2349052"/>
                <a:gd name="connsiteY93" fmla="*/ 2336058 h 3125979"/>
                <a:gd name="connsiteX94" fmla="*/ 1508071 w 2349052"/>
                <a:gd name="connsiteY94" fmla="*/ 2469547 h 3125979"/>
                <a:gd name="connsiteX95" fmla="*/ 1528094 w 2349052"/>
                <a:gd name="connsiteY95" fmla="*/ 2482896 h 3125979"/>
                <a:gd name="connsiteX96" fmla="*/ 1548117 w 2349052"/>
                <a:gd name="connsiteY96" fmla="*/ 2509594 h 3125979"/>
                <a:gd name="connsiteX97" fmla="*/ 1574815 w 2349052"/>
                <a:gd name="connsiteY97" fmla="*/ 2549641 h 3125979"/>
                <a:gd name="connsiteX98" fmla="*/ 1601513 w 2349052"/>
                <a:gd name="connsiteY98" fmla="*/ 2542966 h 3125979"/>
                <a:gd name="connsiteX99" fmla="*/ 1641560 w 2349052"/>
                <a:gd name="connsiteY99" fmla="*/ 2516268 h 3125979"/>
                <a:gd name="connsiteX100" fmla="*/ 1648234 w 2349052"/>
                <a:gd name="connsiteY100" fmla="*/ 2536292 h 3125979"/>
                <a:gd name="connsiteX101" fmla="*/ 1714979 w 2349052"/>
                <a:gd name="connsiteY101" fmla="*/ 2549641 h 3125979"/>
                <a:gd name="connsiteX102" fmla="*/ 1735002 w 2349052"/>
                <a:gd name="connsiteY102" fmla="*/ 2562990 h 3125979"/>
                <a:gd name="connsiteX103" fmla="*/ 1768374 w 2349052"/>
                <a:gd name="connsiteY103" fmla="*/ 2603036 h 3125979"/>
                <a:gd name="connsiteX104" fmla="*/ 1788398 w 2349052"/>
                <a:gd name="connsiteY104" fmla="*/ 2589687 h 3125979"/>
                <a:gd name="connsiteX105" fmla="*/ 1801746 w 2349052"/>
                <a:gd name="connsiteY105" fmla="*/ 2569664 h 3125979"/>
                <a:gd name="connsiteX106" fmla="*/ 1821770 w 2349052"/>
                <a:gd name="connsiteY106" fmla="*/ 2562990 h 3125979"/>
                <a:gd name="connsiteX107" fmla="*/ 1881840 w 2349052"/>
                <a:gd name="connsiteY107" fmla="*/ 2569664 h 3125979"/>
                <a:gd name="connsiteX108" fmla="*/ 1895189 w 2349052"/>
                <a:gd name="connsiteY108" fmla="*/ 2589687 h 3125979"/>
                <a:gd name="connsiteX109" fmla="*/ 1961933 w 2349052"/>
                <a:gd name="connsiteY109" fmla="*/ 2603036 h 3125979"/>
                <a:gd name="connsiteX110" fmla="*/ 1948584 w 2349052"/>
                <a:gd name="connsiteY110" fmla="*/ 2643083 h 3125979"/>
                <a:gd name="connsiteX111" fmla="*/ 1941910 w 2349052"/>
                <a:gd name="connsiteY111" fmla="*/ 2663106 h 3125979"/>
                <a:gd name="connsiteX112" fmla="*/ 1948584 w 2349052"/>
                <a:gd name="connsiteY112" fmla="*/ 2723177 h 3125979"/>
                <a:gd name="connsiteX113" fmla="*/ 1961933 w 2349052"/>
                <a:gd name="connsiteY113" fmla="*/ 2743200 h 3125979"/>
                <a:gd name="connsiteX114" fmla="*/ 1968608 w 2349052"/>
                <a:gd name="connsiteY114" fmla="*/ 2769898 h 3125979"/>
                <a:gd name="connsiteX115" fmla="*/ 1975282 w 2349052"/>
                <a:gd name="connsiteY115" fmla="*/ 2789921 h 3125979"/>
                <a:gd name="connsiteX116" fmla="*/ 1961933 w 2349052"/>
                <a:gd name="connsiteY116" fmla="*/ 2836642 h 3125979"/>
                <a:gd name="connsiteX117" fmla="*/ 1941910 w 2349052"/>
                <a:gd name="connsiteY117" fmla="*/ 2843317 h 3125979"/>
                <a:gd name="connsiteX118" fmla="*/ 1901863 w 2349052"/>
                <a:gd name="connsiteY118" fmla="*/ 2863340 h 3125979"/>
                <a:gd name="connsiteX119" fmla="*/ 1895189 w 2349052"/>
                <a:gd name="connsiteY119" fmla="*/ 2950108 h 3125979"/>
                <a:gd name="connsiteX120" fmla="*/ 1855142 w 2349052"/>
                <a:gd name="connsiteY120" fmla="*/ 2963457 h 3125979"/>
                <a:gd name="connsiteX121" fmla="*/ 1835119 w 2349052"/>
                <a:gd name="connsiteY121" fmla="*/ 2976806 h 3125979"/>
                <a:gd name="connsiteX122" fmla="*/ 1795072 w 2349052"/>
                <a:gd name="connsiteY122" fmla="*/ 2990155 h 3125979"/>
                <a:gd name="connsiteX123" fmla="*/ 1728328 w 2349052"/>
                <a:gd name="connsiteY123" fmla="*/ 2983480 h 3125979"/>
                <a:gd name="connsiteX124" fmla="*/ 1708304 w 2349052"/>
                <a:gd name="connsiteY124" fmla="*/ 2976806 h 3125979"/>
                <a:gd name="connsiteX125" fmla="*/ 1634885 w 2349052"/>
                <a:gd name="connsiteY125" fmla="*/ 2963457 h 3125979"/>
                <a:gd name="connsiteX126" fmla="*/ 1608187 w 2349052"/>
                <a:gd name="connsiteY126" fmla="*/ 2956782 h 3125979"/>
                <a:gd name="connsiteX127" fmla="*/ 1461349 w 2349052"/>
                <a:gd name="connsiteY127" fmla="*/ 2950108 h 3125979"/>
                <a:gd name="connsiteX128" fmla="*/ 1454675 w 2349052"/>
                <a:gd name="connsiteY128" fmla="*/ 2856666 h 3125979"/>
                <a:gd name="connsiteX129" fmla="*/ 1434652 w 2349052"/>
                <a:gd name="connsiteY129" fmla="*/ 2849991 h 3125979"/>
                <a:gd name="connsiteX130" fmla="*/ 1254441 w 2349052"/>
                <a:gd name="connsiteY130" fmla="*/ 2856666 h 3125979"/>
                <a:gd name="connsiteX131" fmla="*/ 1187697 w 2349052"/>
                <a:gd name="connsiteY131" fmla="*/ 2950108 h 3125979"/>
                <a:gd name="connsiteX132" fmla="*/ 1160999 w 2349052"/>
                <a:gd name="connsiteY132" fmla="*/ 2943433 h 3125979"/>
                <a:gd name="connsiteX133" fmla="*/ 1127627 w 2349052"/>
                <a:gd name="connsiteY133" fmla="*/ 2950108 h 3125979"/>
                <a:gd name="connsiteX134" fmla="*/ 1100929 w 2349052"/>
                <a:gd name="connsiteY134" fmla="*/ 2996829 h 3125979"/>
                <a:gd name="connsiteX135" fmla="*/ 1107603 w 2349052"/>
                <a:gd name="connsiteY135" fmla="*/ 3036876 h 3125979"/>
                <a:gd name="connsiteX136" fmla="*/ 1120952 w 2349052"/>
                <a:gd name="connsiteY136" fmla="*/ 3056899 h 3125979"/>
                <a:gd name="connsiteX137" fmla="*/ 1127627 w 2349052"/>
                <a:gd name="connsiteY137" fmla="*/ 3076922 h 3125979"/>
                <a:gd name="connsiteX138" fmla="*/ 1120952 w 2349052"/>
                <a:gd name="connsiteY138" fmla="*/ 3103620 h 3125979"/>
                <a:gd name="connsiteX139" fmla="*/ 867323 w 2349052"/>
                <a:gd name="connsiteY139" fmla="*/ 3070248 h 3125979"/>
                <a:gd name="connsiteX140" fmla="*/ 894021 w 2349052"/>
                <a:gd name="connsiteY140" fmla="*/ 2970131 h 3125979"/>
                <a:gd name="connsiteX141" fmla="*/ 927393 w 2349052"/>
                <a:gd name="connsiteY141" fmla="*/ 2963457 h 3125979"/>
                <a:gd name="connsiteX142" fmla="*/ 987463 w 2349052"/>
                <a:gd name="connsiteY142" fmla="*/ 2970131 h 3125979"/>
                <a:gd name="connsiteX143" fmla="*/ 994138 w 2349052"/>
                <a:gd name="connsiteY143" fmla="*/ 2950108 h 3125979"/>
                <a:gd name="connsiteX144" fmla="*/ 1014161 w 2349052"/>
                <a:gd name="connsiteY144" fmla="*/ 2856666 h 3125979"/>
                <a:gd name="connsiteX145" fmla="*/ 1054208 w 2349052"/>
                <a:gd name="connsiteY145" fmla="*/ 2829968 h 3125979"/>
                <a:gd name="connsiteX146" fmla="*/ 1060882 w 2349052"/>
                <a:gd name="connsiteY146" fmla="*/ 2576339 h 3125979"/>
                <a:gd name="connsiteX147" fmla="*/ 1080906 w 2349052"/>
                <a:gd name="connsiteY147" fmla="*/ 2562990 h 3125979"/>
                <a:gd name="connsiteX148" fmla="*/ 1114278 w 2349052"/>
                <a:gd name="connsiteY148" fmla="*/ 2569664 h 3125979"/>
                <a:gd name="connsiteX149" fmla="*/ 1201046 w 2349052"/>
                <a:gd name="connsiteY149" fmla="*/ 2556315 h 3125979"/>
                <a:gd name="connsiteX150" fmla="*/ 1214395 w 2349052"/>
                <a:gd name="connsiteY150" fmla="*/ 2536292 h 3125979"/>
                <a:gd name="connsiteX151" fmla="*/ 1194371 w 2349052"/>
                <a:gd name="connsiteY151" fmla="*/ 2522943 h 3125979"/>
                <a:gd name="connsiteX152" fmla="*/ 1174348 w 2349052"/>
                <a:gd name="connsiteY152" fmla="*/ 2482896 h 3125979"/>
                <a:gd name="connsiteX153" fmla="*/ 1154325 w 2349052"/>
                <a:gd name="connsiteY153" fmla="*/ 2462873 h 3125979"/>
                <a:gd name="connsiteX154" fmla="*/ 1114278 w 2349052"/>
                <a:gd name="connsiteY154" fmla="*/ 2456198 h 3125979"/>
                <a:gd name="connsiteX155" fmla="*/ 1040859 w 2349052"/>
                <a:gd name="connsiteY155" fmla="*/ 2442850 h 3125979"/>
                <a:gd name="connsiteX156" fmla="*/ 1027510 w 2349052"/>
                <a:gd name="connsiteY156" fmla="*/ 2422826 h 3125979"/>
                <a:gd name="connsiteX157" fmla="*/ 1020836 w 2349052"/>
                <a:gd name="connsiteY157" fmla="*/ 2402803 h 3125979"/>
                <a:gd name="connsiteX158" fmla="*/ 1000812 w 2349052"/>
                <a:gd name="connsiteY158" fmla="*/ 2396128 h 3125979"/>
                <a:gd name="connsiteX159" fmla="*/ 940742 w 2349052"/>
                <a:gd name="connsiteY159" fmla="*/ 2402803 h 3125979"/>
                <a:gd name="connsiteX160" fmla="*/ 813928 w 2349052"/>
                <a:gd name="connsiteY160" fmla="*/ 2436175 h 3125979"/>
                <a:gd name="connsiteX161" fmla="*/ 807253 w 2349052"/>
                <a:gd name="connsiteY161" fmla="*/ 2736525 h 3125979"/>
                <a:gd name="connsiteX162" fmla="*/ 800579 w 2349052"/>
                <a:gd name="connsiteY162" fmla="*/ 2769898 h 3125979"/>
                <a:gd name="connsiteX163" fmla="*/ 787230 w 2349052"/>
                <a:gd name="connsiteY163" fmla="*/ 2816619 h 3125979"/>
                <a:gd name="connsiteX164" fmla="*/ 720485 w 2349052"/>
                <a:gd name="connsiteY164" fmla="*/ 2809944 h 3125979"/>
                <a:gd name="connsiteX165" fmla="*/ 700462 w 2349052"/>
                <a:gd name="connsiteY165" fmla="*/ 2803270 h 3125979"/>
                <a:gd name="connsiteX166" fmla="*/ 607019 w 2349052"/>
                <a:gd name="connsiteY166" fmla="*/ 2789921 h 3125979"/>
                <a:gd name="connsiteX167" fmla="*/ 580322 w 2349052"/>
                <a:gd name="connsiteY167" fmla="*/ 2783247 h 3125979"/>
                <a:gd name="connsiteX168" fmla="*/ 560298 w 2349052"/>
                <a:gd name="connsiteY168" fmla="*/ 2776572 h 3125979"/>
                <a:gd name="connsiteX169" fmla="*/ 426809 w 2349052"/>
                <a:gd name="connsiteY169" fmla="*/ 2769898 h 3125979"/>
                <a:gd name="connsiteX170" fmla="*/ 406786 w 2349052"/>
                <a:gd name="connsiteY170" fmla="*/ 2763223 h 3125979"/>
                <a:gd name="connsiteX171" fmla="*/ 426809 w 2349052"/>
                <a:gd name="connsiteY171" fmla="*/ 2596362 h 3125979"/>
                <a:gd name="connsiteX172" fmla="*/ 440158 w 2349052"/>
                <a:gd name="connsiteY172" fmla="*/ 2576339 h 3125979"/>
                <a:gd name="connsiteX173" fmla="*/ 433484 w 2349052"/>
                <a:gd name="connsiteY173" fmla="*/ 2529617 h 3125979"/>
                <a:gd name="connsiteX174" fmla="*/ 413460 w 2349052"/>
                <a:gd name="connsiteY174" fmla="*/ 2522943 h 3125979"/>
                <a:gd name="connsiteX175" fmla="*/ 333367 w 2349052"/>
                <a:gd name="connsiteY175" fmla="*/ 2502920 h 3125979"/>
                <a:gd name="connsiteX176" fmla="*/ 333367 w 2349052"/>
                <a:gd name="connsiteY176" fmla="*/ 2376105 h 3125979"/>
                <a:gd name="connsiteX177" fmla="*/ 346716 w 2349052"/>
                <a:gd name="connsiteY177" fmla="*/ 2275988 h 3125979"/>
                <a:gd name="connsiteX178" fmla="*/ 340041 w 2349052"/>
                <a:gd name="connsiteY178" fmla="*/ 2149174 h 3125979"/>
                <a:gd name="connsiteX179" fmla="*/ 346716 w 2349052"/>
                <a:gd name="connsiteY179" fmla="*/ 2042382 h 3125979"/>
                <a:gd name="connsiteX180" fmla="*/ 360065 w 2349052"/>
                <a:gd name="connsiteY180" fmla="*/ 1882195 h 3125979"/>
                <a:gd name="connsiteX181" fmla="*/ 366739 w 2349052"/>
                <a:gd name="connsiteY181" fmla="*/ 1842149 h 3125979"/>
                <a:gd name="connsiteX182" fmla="*/ 380088 w 2349052"/>
                <a:gd name="connsiteY182" fmla="*/ 1762055 h 3125979"/>
                <a:gd name="connsiteX183" fmla="*/ 393437 w 2349052"/>
                <a:gd name="connsiteY183" fmla="*/ 1722009 h 3125979"/>
                <a:gd name="connsiteX184" fmla="*/ 400111 w 2349052"/>
                <a:gd name="connsiteY184" fmla="*/ 1668613 h 3125979"/>
                <a:gd name="connsiteX185" fmla="*/ 406786 w 2349052"/>
                <a:gd name="connsiteY185" fmla="*/ 1628566 h 3125979"/>
                <a:gd name="connsiteX186" fmla="*/ 393437 w 2349052"/>
                <a:gd name="connsiteY186" fmla="*/ 1448356 h 3125979"/>
                <a:gd name="connsiteX187" fmla="*/ 400111 w 2349052"/>
                <a:gd name="connsiteY187" fmla="*/ 1341565 h 3125979"/>
                <a:gd name="connsiteX188" fmla="*/ 393437 w 2349052"/>
                <a:gd name="connsiteY188" fmla="*/ 1301518 h 3125979"/>
                <a:gd name="connsiteX189" fmla="*/ 380088 w 2349052"/>
                <a:gd name="connsiteY189" fmla="*/ 1281495 h 3125979"/>
                <a:gd name="connsiteX190" fmla="*/ 173180 w 2349052"/>
                <a:gd name="connsiteY190" fmla="*/ 1274820 h 3125979"/>
                <a:gd name="connsiteX191" fmla="*/ 179855 w 2349052"/>
                <a:gd name="connsiteY191" fmla="*/ 1174704 h 3125979"/>
                <a:gd name="connsiteX192" fmla="*/ 186529 w 2349052"/>
                <a:gd name="connsiteY192" fmla="*/ 1154680 h 3125979"/>
                <a:gd name="connsiteX193" fmla="*/ 193203 w 2349052"/>
                <a:gd name="connsiteY193" fmla="*/ 1107959 h 3125979"/>
                <a:gd name="connsiteX194" fmla="*/ 206552 w 2349052"/>
                <a:gd name="connsiteY194" fmla="*/ 1067912 h 3125979"/>
                <a:gd name="connsiteX195" fmla="*/ 219901 w 2349052"/>
                <a:gd name="connsiteY195" fmla="*/ 861004 h 3125979"/>
                <a:gd name="connsiteX196" fmla="*/ 206552 w 2349052"/>
                <a:gd name="connsiteY196" fmla="*/ 814283 h 3125979"/>
                <a:gd name="connsiteX197" fmla="*/ 186529 w 2349052"/>
                <a:gd name="connsiteY197" fmla="*/ 807609 h 3125979"/>
                <a:gd name="connsiteX198" fmla="*/ 166506 w 2349052"/>
                <a:gd name="connsiteY198" fmla="*/ 794260 h 3125979"/>
                <a:gd name="connsiteX199" fmla="*/ 119784 w 2349052"/>
                <a:gd name="connsiteY199" fmla="*/ 780911 h 3125979"/>
                <a:gd name="connsiteX200" fmla="*/ 79738 w 2349052"/>
                <a:gd name="connsiteY200" fmla="*/ 767562 h 3125979"/>
                <a:gd name="connsiteX201" fmla="*/ 66389 w 2349052"/>
                <a:gd name="connsiteY201" fmla="*/ 714166 h 3125979"/>
                <a:gd name="connsiteX202" fmla="*/ 59714 w 2349052"/>
                <a:gd name="connsiteY202" fmla="*/ 640747 h 3125979"/>
                <a:gd name="connsiteX203" fmla="*/ 12993 w 2349052"/>
                <a:gd name="connsiteY203" fmla="*/ 607375 h 3125979"/>
                <a:gd name="connsiteX204" fmla="*/ 12993 w 2349052"/>
                <a:gd name="connsiteY204" fmla="*/ 440514 h 3125979"/>
                <a:gd name="connsiteX205" fmla="*/ 26342 w 2349052"/>
                <a:gd name="connsiteY205" fmla="*/ 373769 h 3125979"/>
                <a:gd name="connsiteX206" fmla="*/ 53040 w 2349052"/>
                <a:gd name="connsiteY206" fmla="*/ 333722 h 3125979"/>
                <a:gd name="connsiteX207" fmla="*/ 66389 w 2349052"/>
                <a:gd name="connsiteY207" fmla="*/ 293676 h 3125979"/>
                <a:gd name="connsiteX208" fmla="*/ 66389 w 2349052"/>
                <a:gd name="connsiteY208" fmla="*/ 153512 h 3125979"/>
                <a:gd name="connsiteX0" fmla="*/ 66389 w 2349052"/>
                <a:gd name="connsiteY0" fmla="*/ 153512 h 3125979"/>
                <a:gd name="connsiteX1" fmla="*/ 153157 w 2349052"/>
                <a:gd name="connsiteY1" fmla="*/ 160187 h 3125979"/>
                <a:gd name="connsiteX2" fmla="*/ 179855 w 2349052"/>
                <a:gd name="connsiteY2" fmla="*/ 166861 h 3125979"/>
                <a:gd name="connsiteX3" fmla="*/ 199878 w 2349052"/>
                <a:gd name="connsiteY3" fmla="*/ 173536 h 3125979"/>
                <a:gd name="connsiteX4" fmla="*/ 346716 w 2349052"/>
                <a:gd name="connsiteY4" fmla="*/ 186885 h 3125979"/>
                <a:gd name="connsiteX5" fmla="*/ 380088 w 2349052"/>
                <a:gd name="connsiteY5" fmla="*/ 193559 h 3125979"/>
                <a:gd name="connsiteX6" fmla="*/ 573647 w 2349052"/>
                <a:gd name="connsiteY6" fmla="*/ 206908 h 3125979"/>
                <a:gd name="connsiteX7" fmla="*/ 700462 w 2349052"/>
                <a:gd name="connsiteY7" fmla="*/ 146838 h 3125979"/>
                <a:gd name="connsiteX8" fmla="*/ 693787 w 2349052"/>
                <a:gd name="connsiteY8" fmla="*/ 126814 h 3125979"/>
                <a:gd name="connsiteX9" fmla="*/ 707136 w 2349052"/>
                <a:gd name="connsiteY9" fmla="*/ 106791 h 3125979"/>
                <a:gd name="connsiteX10" fmla="*/ 863499 w 2349052"/>
                <a:gd name="connsiteY10" fmla="*/ 76304 h 3125979"/>
                <a:gd name="connsiteX11" fmla="*/ 1060882 w 2349052"/>
                <a:gd name="connsiteY11" fmla="*/ 100117 h 3125979"/>
                <a:gd name="connsiteX12" fmla="*/ 1094255 w 2349052"/>
                <a:gd name="connsiteY12" fmla="*/ 106791 h 3125979"/>
                <a:gd name="connsiteX13" fmla="*/ 1100929 w 2349052"/>
                <a:gd name="connsiteY13" fmla="*/ 133489 h 3125979"/>
                <a:gd name="connsiteX14" fmla="*/ 1107603 w 2349052"/>
                <a:gd name="connsiteY14" fmla="*/ 206908 h 3125979"/>
                <a:gd name="connsiteX15" fmla="*/ 1127627 w 2349052"/>
                <a:gd name="connsiteY15" fmla="*/ 213582 h 3125979"/>
                <a:gd name="connsiteX16" fmla="*/ 1314511 w 2349052"/>
                <a:gd name="connsiteY16" fmla="*/ 220257 h 3125979"/>
                <a:gd name="connsiteX17" fmla="*/ 1341209 w 2349052"/>
                <a:gd name="connsiteY17" fmla="*/ 226931 h 3125979"/>
                <a:gd name="connsiteX18" fmla="*/ 1514745 w 2349052"/>
                <a:gd name="connsiteY18" fmla="*/ 213582 h 3125979"/>
                <a:gd name="connsiteX19" fmla="*/ 1521419 w 2349052"/>
                <a:gd name="connsiteY19" fmla="*/ 193559 h 3125979"/>
                <a:gd name="connsiteX20" fmla="*/ 1514745 w 2349052"/>
                <a:gd name="connsiteY20" fmla="*/ 166861 h 3125979"/>
                <a:gd name="connsiteX21" fmla="*/ 1508071 w 2349052"/>
                <a:gd name="connsiteY21" fmla="*/ 126814 h 3125979"/>
                <a:gd name="connsiteX22" fmla="*/ 1588164 w 2349052"/>
                <a:gd name="connsiteY22" fmla="*/ 100117 h 3125979"/>
                <a:gd name="connsiteX23" fmla="*/ 1608187 w 2349052"/>
                <a:gd name="connsiteY23" fmla="*/ 86768 h 3125979"/>
                <a:gd name="connsiteX24" fmla="*/ 1621536 w 2349052"/>
                <a:gd name="connsiteY24" fmla="*/ 66744 h 3125979"/>
                <a:gd name="connsiteX25" fmla="*/ 1628211 w 2349052"/>
                <a:gd name="connsiteY25" fmla="*/ 33372 h 3125979"/>
                <a:gd name="connsiteX26" fmla="*/ 1648234 w 2349052"/>
                <a:gd name="connsiteY26" fmla="*/ 20023 h 3125979"/>
                <a:gd name="connsiteX27" fmla="*/ 1674932 w 2349052"/>
                <a:gd name="connsiteY27" fmla="*/ 13349 h 3125979"/>
                <a:gd name="connsiteX28" fmla="*/ 1748351 w 2349052"/>
                <a:gd name="connsiteY28" fmla="*/ 0 h 3125979"/>
                <a:gd name="connsiteX29" fmla="*/ 1828444 w 2349052"/>
                <a:gd name="connsiteY29" fmla="*/ 6674 h 3125979"/>
                <a:gd name="connsiteX30" fmla="*/ 1868491 w 2349052"/>
                <a:gd name="connsiteY30" fmla="*/ 13349 h 3125979"/>
                <a:gd name="connsiteX31" fmla="*/ 1948584 w 2349052"/>
                <a:gd name="connsiteY31" fmla="*/ 20023 h 3125979"/>
                <a:gd name="connsiteX32" fmla="*/ 1981957 w 2349052"/>
                <a:gd name="connsiteY32" fmla="*/ 46721 h 3125979"/>
                <a:gd name="connsiteX33" fmla="*/ 2008655 w 2349052"/>
                <a:gd name="connsiteY33" fmla="*/ 86768 h 3125979"/>
                <a:gd name="connsiteX34" fmla="*/ 2028678 w 2349052"/>
                <a:gd name="connsiteY34" fmla="*/ 146838 h 3125979"/>
                <a:gd name="connsiteX35" fmla="*/ 2042027 w 2349052"/>
                <a:gd name="connsiteY35" fmla="*/ 166861 h 3125979"/>
                <a:gd name="connsiteX36" fmla="*/ 2062050 w 2349052"/>
                <a:gd name="connsiteY36" fmla="*/ 246955 h 3125979"/>
                <a:gd name="connsiteX37" fmla="*/ 2082073 w 2349052"/>
                <a:gd name="connsiteY37" fmla="*/ 380444 h 3125979"/>
                <a:gd name="connsiteX38" fmla="*/ 2108771 w 2349052"/>
                <a:gd name="connsiteY38" fmla="*/ 420490 h 3125979"/>
                <a:gd name="connsiteX39" fmla="*/ 2122120 w 2349052"/>
                <a:gd name="connsiteY39" fmla="*/ 440514 h 3125979"/>
                <a:gd name="connsiteX40" fmla="*/ 2128795 w 2349052"/>
                <a:gd name="connsiteY40" fmla="*/ 460537 h 3125979"/>
                <a:gd name="connsiteX41" fmla="*/ 2142144 w 2349052"/>
                <a:gd name="connsiteY41" fmla="*/ 513933 h 3125979"/>
                <a:gd name="connsiteX42" fmla="*/ 2155492 w 2349052"/>
                <a:gd name="connsiteY42" fmla="*/ 533956 h 3125979"/>
                <a:gd name="connsiteX43" fmla="*/ 2168841 w 2349052"/>
                <a:gd name="connsiteY43" fmla="*/ 560654 h 3125979"/>
                <a:gd name="connsiteX44" fmla="*/ 2188865 w 2349052"/>
                <a:gd name="connsiteY44" fmla="*/ 574003 h 3125979"/>
                <a:gd name="connsiteX45" fmla="*/ 2208888 w 2349052"/>
                <a:gd name="connsiteY45" fmla="*/ 594026 h 3125979"/>
                <a:gd name="connsiteX46" fmla="*/ 2248935 w 2349052"/>
                <a:gd name="connsiteY46" fmla="*/ 614050 h 3125979"/>
                <a:gd name="connsiteX47" fmla="*/ 2255609 w 2349052"/>
                <a:gd name="connsiteY47" fmla="*/ 634073 h 3125979"/>
                <a:gd name="connsiteX48" fmla="*/ 2268958 w 2349052"/>
                <a:gd name="connsiteY48" fmla="*/ 654096 h 3125979"/>
                <a:gd name="connsiteX49" fmla="*/ 2248935 w 2349052"/>
                <a:gd name="connsiteY49" fmla="*/ 714166 h 3125979"/>
                <a:gd name="connsiteX50" fmla="*/ 2242260 w 2349052"/>
                <a:gd name="connsiteY50" fmla="*/ 734190 h 3125979"/>
                <a:gd name="connsiteX51" fmla="*/ 2255609 w 2349052"/>
                <a:gd name="connsiteY51" fmla="*/ 780911 h 3125979"/>
                <a:gd name="connsiteX52" fmla="*/ 2288982 w 2349052"/>
                <a:gd name="connsiteY52" fmla="*/ 820958 h 3125979"/>
                <a:gd name="connsiteX53" fmla="*/ 2295656 w 2349052"/>
                <a:gd name="connsiteY53" fmla="*/ 840981 h 3125979"/>
                <a:gd name="connsiteX54" fmla="*/ 2322354 w 2349052"/>
                <a:gd name="connsiteY54" fmla="*/ 887702 h 3125979"/>
                <a:gd name="connsiteX55" fmla="*/ 2335703 w 2349052"/>
                <a:gd name="connsiteY55" fmla="*/ 927749 h 3125979"/>
                <a:gd name="connsiteX56" fmla="*/ 2342377 w 2349052"/>
                <a:gd name="connsiteY56" fmla="*/ 947772 h 3125979"/>
                <a:gd name="connsiteX57" fmla="*/ 2349052 w 2349052"/>
                <a:gd name="connsiteY57" fmla="*/ 967795 h 3125979"/>
                <a:gd name="connsiteX58" fmla="*/ 2342377 w 2349052"/>
                <a:gd name="connsiteY58" fmla="*/ 1101285 h 3125979"/>
                <a:gd name="connsiteX59" fmla="*/ 2335703 w 2349052"/>
                <a:gd name="connsiteY59" fmla="*/ 1121308 h 3125979"/>
                <a:gd name="connsiteX60" fmla="*/ 2302330 w 2349052"/>
                <a:gd name="connsiteY60" fmla="*/ 1114633 h 3125979"/>
                <a:gd name="connsiteX61" fmla="*/ 2188865 w 2349052"/>
                <a:gd name="connsiteY61" fmla="*/ 1094610 h 3125979"/>
                <a:gd name="connsiteX62" fmla="*/ 2042027 w 2349052"/>
                <a:gd name="connsiteY62" fmla="*/ 1101285 h 3125979"/>
                <a:gd name="connsiteX63" fmla="*/ 2035352 w 2349052"/>
                <a:gd name="connsiteY63" fmla="*/ 1121308 h 3125979"/>
                <a:gd name="connsiteX64" fmla="*/ 2028678 w 2349052"/>
                <a:gd name="connsiteY64" fmla="*/ 1148006 h 3125979"/>
                <a:gd name="connsiteX65" fmla="*/ 2022003 w 2349052"/>
                <a:gd name="connsiteY65" fmla="*/ 1168029 h 3125979"/>
                <a:gd name="connsiteX66" fmla="*/ 1981957 w 2349052"/>
                <a:gd name="connsiteY66" fmla="*/ 1181378 h 3125979"/>
                <a:gd name="connsiteX67" fmla="*/ 1935236 w 2349052"/>
                <a:gd name="connsiteY67" fmla="*/ 1194727 h 3125979"/>
                <a:gd name="connsiteX68" fmla="*/ 1915212 w 2349052"/>
                <a:gd name="connsiteY68" fmla="*/ 1208076 h 3125979"/>
                <a:gd name="connsiteX69" fmla="*/ 1908538 w 2349052"/>
                <a:gd name="connsiteY69" fmla="*/ 1228099 h 3125979"/>
                <a:gd name="connsiteX70" fmla="*/ 1895189 w 2349052"/>
                <a:gd name="connsiteY70" fmla="*/ 1248122 h 3125979"/>
                <a:gd name="connsiteX71" fmla="*/ 1901863 w 2349052"/>
                <a:gd name="connsiteY71" fmla="*/ 1328216 h 3125979"/>
                <a:gd name="connsiteX72" fmla="*/ 1908538 w 2349052"/>
                <a:gd name="connsiteY72" fmla="*/ 1361588 h 3125979"/>
                <a:gd name="connsiteX73" fmla="*/ 1895189 w 2349052"/>
                <a:gd name="connsiteY73" fmla="*/ 1468379 h 3125979"/>
                <a:gd name="connsiteX74" fmla="*/ 1888514 w 2349052"/>
                <a:gd name="connsiteY74" fmla="*/ 1555147 h 3125979"/>
                <a:gd name="connsiteX75" fmla="*/ 1674932 w 2349052"/>
                <a:gd name="connsiteY75" fmla="*/ 1581845 h 3125979"/>
                <a:gd name="connsiteX76" fmla="*/ 1681606 w 2349052"/>
                <a:gd name="connsiteY76" fmla="*/ 1601868 h 3125979"/>
                <a:gd name="connsiteX77" fmla="*/ 1688281 w 2349052"/>
                <a:gd name="connsiteY77" fmla="*/ 1802102 h 3125979"/>
                <a:gd name="connsiteX78" fmla="*/ 1648234 w 2349052"/>
                <a:gd name="connsiteY78" fmla="*/ 1808777 h 3125979"/>
                <a:gd name="connsiteX79" fmla="*/ 1601513 w 2349052"/>
                <a:gd name="connsiteY79" fmla="*/ 1815451 h 3125979"/>
                <a:gd name="connsiteX80" fmla="*/ 1621536 w 2349052"/>
                <a:gd name="connsiteY80" fmla="*/ 1835474 h 3125979"/>
                <a:gd name="connsiteX81" fmla="*/ 1628211 w 2349052"/>
                <a:gd name="connsiteY81" fmla="*/ 1875521 h 3125979"/>
                <a:gd name="connsiteX82" fmla="*/ 1634885 w 2349052"/>
                <a:gd name="connsiteY82" fmla="*/ 1895544 h 3125979"/>
                <a:gd name="connsiteX83" fmla="*/ 1628211 w 2349052"/>
                <a:gd name="connsiteY83" fmla="*/ 1968963 h 3125979"/>
                <a:gd name="connsiteX84" fmla="*/ 1621536 w 2349052"/>
                <a:gd name="connsiteY84" fmla="*/ 2022359 h 3125979"/>
                <a:gd name="connsiteX85" fmla="*/ 1614862 w 2349052"/>
                <a:gd name="connsiteY85" fmla="*/ 2102452 h 3125979"/>
                <a:gd name="connsiteX86" fmla="*/ 1581490 w 2349052"/>
                <a:gd name="connsiteY86" fmla="*/ 2095778 h 3125979"/>
                <a:gd name="connsiteX87" fmla="*/ 1561466 w 2349052"/>
                <a:gd name="connsiteY87" fmla="*/ 2089104 h 3125979"/>
                <a:gd name="connsiteX88" fmla="*/ 1528094 w 2349052"/>
                <a:gd name="connsiteY88" fmla="*/ 2082429 h 3125979"/>
                <a:gd name="connsiteX89" fmla="*/ 1534768 w 2349052"/>
                <a:gd name="connsiteY89" fmla="*/ 2162522 h 3125979"/>
                <a:gd name="connsiteX90" fmla="*/ 1541443 w 2349052"/>
                <a:gd name="connsiteY90" fmla="*/ 2215918 h 3125979"/>
                <a:gd name="connsiteX91" fmla="*/ 1528094 w 2349052"/>
                <a:gd name="connsiteY91" fmla="*/ 2296012 h 3125979"/>
                <a:gd name="connsiteX92" fmla="*/ 1514745 w 2349052"/>
                <a:gd name="connsiteY92" fmla="*/ 2316035 h 3125979"/>
                <a:gd name="connsiteX93" fmla="*/ 1508071 w 2349052"/>
                <a:gd name="connsiteY93" fmla="*/ 2336058 h 3125979"/>
                <a:gd name="connsiteX94" fmla="*/ 1508071 w 2349052"/>
                <a:gd name="connsiteY94" fmla="*/ 2469547 h 3125979"/>
                <a:gd name="connsiteX95" fmla="*/ 1528094 w 2349052"/>
                <a:gd name="connsiteY95" fmla="*/ 2482896 h 3125979"/>
                <a:gd name="connsiteX96" fmla="*/ 1548117 w 2349052"/>
                <a:gd name="connsiteY96" fmla="*/ 2509594 h 3125979"/>
                <a:gd name="connsiteX97" fmla="*/ 1574815 w 2349052"/>
                <a:gd name="connsiteY97" fmla="*/ 2549641 h 3125979"/>
                <a:gd name="connsiteX98" fmla="*/ 1601513 w 2349052"/>
                <a:gd name="connsiteY98" fmla="*/ 2542966 h 3125979"/>
                <a:gd name="connsiteX99" fmla="*/ 1641560 w 2349052"/>
                <a:gd name="connsiteY99" fmla="*/ 2516268 h 3125979"/>
                <a:gd name="connsiteX100" fmla="*/ 1648234 w 2349052"/>
                <a:gd name="connsiteY100" fmla="*/ 2536292 h 3125979"/>
                <a:gd name="connsiteX101" fmla="*/ 1714979 w 2349052"/>
                <a:gd name="connsiteY101" fmla="*/ 2549641 h 3125979"/>
                <a:gd name="connsiteX102" fmla="*/ 1735002 w 2349052"/>
                <a:gd name="connsiteY102" fmla="*/ 2562990 h 3125979"/>
                <a:gd name="connsiteX103" fmla="*/ 1768374 w 2349052"/>
                <a:gd name="connsiteY103" fmla="*/ 2603036 h 3125979"/>
                <a:gd name="connsiteX104" fmla="*/ 1788398 w 2349052"/>
                <a:gd name="connsiteY104" fmla="*/ 2589687 h 3125979"/>
                <a:gd name="connsiteX105" fmla="*/ 1801746 w 2349052"/>
                <a:gd name="connsiteY105" fmla="*/ 2569664 h 3125979"/>
                <a:gd name="connsiteX106" fmla="*/ 1821770 w 2349052"/>
                <a:gd name="connsiteY106" fmla="*/ 2562990 h 3125979"/>
                <a:gd name="connsiteX107" fmla="*/ 1881840 w 2349052"/>
                <a:gd name="connsiteY107" fmla="*/ 2569664 h 3125979"/>
                <a:gd name="connsiteX108" fmla="*/ 1895189 w 2349052"/>
                <a:gd name="connsiteY108" fmla="*/ 2589687 h 3125979"/>
                <a:gd name="connsiteX109" fmla="*/ 1961933 w 2349052"/>
                <a:gd name="connsiteY109" fmla="*/ 2603036 h 3125979"/>
                <a:gd name="connsiteX110" fmla="*/ 1948584 w 2349052"/>
                <a:gd name="connsiteY110" fmla="*/ 2643083 h 3125979"/>
                <a:gd name="connsiteX111" fmla="*/ 1941910 w 2349052"/>
                <a:gd name="connsiteY111" fmla="*/ 2663106 h 3125979"/>
                <a:gd name="connsiteX112" fmla="*/ 1948584 w 2349052"/>
                <a:gd name="connsiteY112" fmla="*/ 2723177 h 3125979"/>
                <a:gd name="connsiteX113" fmla="*/ 1961933 w 2349052"/>
                <a:gd name="connsiteY113" fmla="*/ 2743200 h 3125979"/>
                <a:gd name="connsiteX114" fmla="*/ 1968608 w 2349052"/>
                <a:gd name="connsiteY114" fmla="*/ 2769898 h 3125979"/>
                <a:gd name="connsiteX115" fmla="*/ 1975282 w 2349052"/>
                <a:gd name="connsiteY115" fmla="*/ 2789921 h 3125979"/>
                <a:gd name="connsiteX116" fmla="*/ 1961933 w 2349052"/>
                <a:gd name="connsiteY116" fmla="*/ 2836642 h 3125979"/>
                <a:gd name="connsiteX117" fmla="*/ 1941910 w 2349052"/>
                <a:gd name="connsiteY117" fmla="*/ 2843317 h 3125979"/>
                <a:gd name="connsiteX118" fmla="*/ 1901863 w 2349052"/>
                <a:gd name="connsiteY118" fmla="*/ 2863340 h 3125979"/>
                <a:gd name="connsiteX119" fmla="*/ 1895189 w 2349052"/>
                <a:gd name="connsiteY119" fmla="*/ 2950108 h 3125979"/>
                <a:gd name="connsiteX120" fmla="*/ 1855142 w 2349052"/>
                <a:gd name="connsiteY120" fmla="*/ 2963457 h 3125979"/>
                <a:gd name="connsiteX121" fmla="*/ 1835119 w 2349052"/>
                <a:gd name="connsiteY121" fmla="*/ 2976806 h 3125979"/>
                <a:gd name="connsiteX122" fmla="*/ 1795072 w 2349052"/>
                <a:gd name="connsiteY122" fmla="*/ 2990155 h 3125979"/>
                <a:gd name="connsiteX123" fmla="*/ 1728328 w 2349052"/>
                <a:gd name="connsiteY123" fmla="*/ 2983480 h 3125979"/>
                <a:gd name="connsiteX124" fmla="*/ 1708304 w 2349052"/>
                <a:gd name="connsiteY124" fmla="*/ 2976806 h 3125979"/>
                <a:gd name="connsiteX125" fmla="*/ 1634885 w 2349052"/>
                <a:gd name="connsiteY125" fmla="*/ 2963457 h 3125979"/>
                <a:gd name="connsiteX126" fmla="*/ 1608187 w 2349052"/>
                <a:gd name="connsiteY126" fmla="*/ 2956782 h 3125979"/>
                <a:gd name="connsiteX127" fmla="*/ 1461349 w 2349052"/>
                <a:gd name="connsiteY127" fmla="*/ 2950108 h 3125979"/>
                <a:gd name="connsiteX128" fmla="*/ 1454675 w 2349052"/>
                <a:gd name="connsiteY128" fmla="*/ 2856666 h 3125979"/>
                <a:gd name="connsiteX129" fmla="*/ 1434652 w 2349052"/>
                <a:gd name="connsiteY129" fmla="*/ 2849991 h 3125979"/>
                <a:gd name="connsiteX130" fmla="*/ 1254441 w 2349052"/>
                <a:gd name="connsiteY130" fmla="*/ 2856666 h 3125979"/>
                <a:gd name="connsiteX131" fmla="*/ 1187697 w 2349052"/>
                <a:gd name="connsiteY131" fmla="*/ 2950108 h 3125979"/>
                <a:gd name="connsiteX132" fmla="*/ 1160999 w 2349052"/>
                <a:gd name="connsiteY132" fmla="*/ 2943433 h 3125979"/>
                <a:gd name="connsiteX133" fmla="*/ 1127627 w 2349052"/>
                <a:gd name="connsiteY133" fmla="*/ 2950108 h 3125979"/>
                <a:gd name="connsiteX134" fmla="*/ 1100929 w 2349052"/>
                <a:gd name="connsiteY134" fmla="*/ 2996829 h 3125979"/>
                <a:gd name="connsiteX135" fmla="*/ 1107603 w 2349052"/>
                <a:gd name="connsiteY135" fmla="*/ 3036876 h 3125979"/>
                <a:gd name="connsiteX136" fmla="*/ 1120952 w 2349052"/>
                <a:gd name="connsiteY136" fmla="*/ 3056899 h 3125979"/>
                <a:gd name="connsiteX137" fmla="*/ 1127627 w 2349052"/>
                <a:gd name="connsiteY137" fmla="*/ 3076922 h 3125979"/>
                <a:gd name="connsiteX138" fmla="*/ 1120952 w 2349052"/>
                <a:gd name="connsiteY138" fmla="*/ 3103620 h 3125979"/>
                <a:gd name="connsiteX139" fmla="*/ 867323 w 2349052"/>
                <a:gd name="connsiteY139" fmla="*/ 3070248 h 3125979"/>
                <a:gd name="connsiteX140" fmla="*/ 894021 w 2349052"/>
                <a:gd name="connsiteY140" fmla="*/ 2970131 h 3125979"/>
                <a:gd name="connsiteX141" fmla="*/ 927393 w 2349052"/>
                <a:gd name="connsiteY141" fmla="*/ 2963457 h 3125979"/>
                <a:gd name="connsiteX142" fmla="*/ 987463 w 2349052"/>
                <a:gd name="connsiteY142" fmla="*/ 2970131 h 3125979"/>
                <a:gd name="connsiteX143" fmla="*/ 994138 w 2349052"/>
                <a:gd name="connsiteY143" fmla="*/ 2950108 h 3125979"/>
                <a:gd name="connsiteX144" fmla="*/ 1014161 w 2349052"/>
                <a:gd name="connsiteY144" fmla="*/ 2856666 h 3125979"/>
                <a:gd name="connsiteX145" fmla="*/ 1054208 w 2349052"/>
                <a:gd name="connsiteY145" fmla="*/ 2829968 h 3125979"/>
                <a:gd name="connsiteX146" fmla="*/ 1060882 w 2349052"/>
                <a:gd name="connsiteY146" fmla="*/ 2576339 h 3125979"/>
                <a:gd name="connsiteX147" fmla="*/ 1080906 w 2349052"/>
                <a:gd name="connsiteY147" fmla="*/ 2562990 h 3125979"/>
                <a:gd name="connsiteX148" fmla="*/ 1114278 w 2349052"/>
                <a:gd name="connsiteY148" fmla="*/ 2569664 h 3125979"/>
                <a:gd name="connsiteX149" fmla="*/ 1201046 w 2349052"/>
                <a:gd name="connsiteY149" fmla="*/ 2556315 h 3125979"/>
                <a:gd name="connsiteX150" fmla="*/ 1214395 w 2349052"/>
                <a:gd name="connsiteY150" fmla="*/ 2536292 h 3125979"/>
                <a:gd name="connsiteX151" fmla="*/ 1194371 w 2349052"/>
                <a:gd name="connsiteY151" fmla="*/ 2522943 h 3125979"/>
                <a:gd name="connsiteX152" fmla="*/ 1174348 w 2349052"/>
                <a:gd name="connsiteY152" fmla="*/ 2482896 h 3125979"/>
                <a:gd name="connsiteX153" fmla="*/ 1154325 w 2349052"/>
                <a:gd name="connsiteY153" fmla="*/ 2462873 h 3125979"/>
                <a:gd name="connsiteX154" fmla="*/ 1114278 w 2349052"/>
                <a:gd name="connsiteY154" fmla="*/ 2456198 h 3125979"/>
                <a:gd name="connsiteX155" fmla="*/ 1040859 w 2349052"/>
                <a:gd name="connsiteY155" fmla="*/ 2442850 h 3125979"/>
                <a:gd name="connsiteX156" fmla="*/ 1027510 w 2349052"/>
                <a:gd name="connsiteY156" fmla="*/ 2422826 h 3125979"/>
                <a:gd name="connsiteX157" fmla="*/ 1020836 w 2349052"/>
                <a:gd name="connsiteY157" fmla="*/ 2402803 h 3125979"/>
                <a:gd name="connsiteX158" fmla="*/ 1000812 w 2349052"/>
                <a:gd name="connsiteY158" fmla="*/ 2396128 h 3125979"/>
                <a:gd name="connsiteX159" fmla="*/ 940742 w 2349052"/>
                <a:gd name="connsiteY159" fmla="*/ 2402803 h 3125979"/>
                <a:gd name="connsiteX160" fmla="*/ 813928 w 2349052"/>
                <a:gd name="connsiteY160" fmla="*/ 2436175 h 3125979"/>
                <a:gd name="connsiteX161" fmla="*/ 807253 w 2349052"/>
                <a:gd name="connsiteY161" fmla="*/ 2736525 h 3125979"/>
                <a:gd name="connsiteX162" fmla="*/ 800579 w 2349052"/>
                <a:gd name="connsiteY162" fmla="*/ 2769898 h 3125979"/>
                <a:gd name="connsiteX163" fmla="*/ 787230 w 2349052"/>
                <a:gd name="connsiteY163" fmla="*/ 2816619 h 3125979"/>
                <a:gd name="connsiteX164" fmla="*/ 720485 w 2349052"/>
                <a:gd name="connsiteY164" fmla="*/ 2809944 h 3125979"/>
                <a:gd name="connsiteX165" fmla="*/ 700462 w 2349052"/>
                <a:gd name="connsiteY165" fmla="*/ 2803270 h 3125979"/>
                <a:gd name="connsiteX166" fmla="*/ 607019 w 2349052"/>
                <a:gd name="connsiteY166" fmla="*/ 2789921 h 3125979"/>
                <a:gd name="connsiteX167" fmla="*/ 580322 w 2349052"/>
                <a:gd name="connsiteY167" fmla="*/ 2783247 h 3125979"/>
                <a:gd name="connsiteX168" fmla="*/ 560298 w 2349052"/>
                <a:gd name="connsiteY168" fmla="*/ 2776572 h 3125979"/>
                <a:gd name="connsiteX169" fmla="*/ 426809 w 2349052"/>
                <a:gd name="connsiteY169" fmla="*/ 2769898 h 3125979"/>
                <a:gd name="connsiteX170" fmla="*/ 406786 w 2349052"/>
                <a:gd name="connsiteY170" fmla="*/ 2763223 h 3125979"/>
                <a:gd name="connsiteX171" fmla="*/ 426809 w 2349052"/>
                <a:gd name="connsiteY171" fmla="*/ 2596362 h 3125979"/>
                <a:gd name="connsiteX172" fmla="*/ 440158 w 2349052"/>
                <a:gd name="connsiteY172" fmla="*/ 2576339 h 3125979"/>
                <a:gd name="connsiteX173" fmla="*/ 433484 w 2349052"/>
                <a:gd name="connsiteY173" fmla="*/ 2529617 h 3125979"/>
                <a:gd name="connsiteX174" fmla="*/ 413460 w 2349052"/>
                <a:gd name="connsiteY174" fmla="*/ 2522943 h 3125979"/>
                <a:gd name="connsiteX175" fmla="*/ 333367 w 2349052"/>
                <a:gd name="connsiteY175" fmla="*/ 2502920 h 3125979"/>
                <a:gd name="connsiteX176" fmla="*/ 333367 w 2349052"/>
                <a:gd name="connsiteY176" fmla="*/ 2376105 h 3125979"/>
                <a:gd name="connsiteX177" fmla="*/ 346716 w 2349052"/>
                <a:gd name="connsiteY177" fmla="*/ 2275988 h 3125979"/>
                <a:gd name="connsiteX178" fmla="*/ 340041 w 2349052"/>
                <a:gd name="connsiteY178" fmla="*/ 2149174 h 3125979"/>
                <a:gd name="connsiteX179" fmla="*/ 346716 w 2349052"/>
                <a:gd name="connsiteY179" fmla="*/ 2042382 h 3125979"/>
                <a:gd name="connsiteX180" fmla="*/ 360065 w 2349052"/>
                <a:gd name="connsiteY180" fmla="*/ 1882195 h 3125979"/>
                <a:gd name="connsiteX181" fmla="*/ 366739 w 2349052"/>
                <a:gd name="connsiteY181" fmla="*/ 1842149 h 3125979"/>
                <a:gd name="connsiteX182" fmla="*/ 380088 w 2349052"/>
                <a:gd name="connsiteY182" fmla="*/ 1762055 h 3125979"/>
                <a:gd name="connsiteX183" fmla="*/ 393437 w 2349052"/>
                <a:gd name="connsiteY183" fmla="*/ 1722009 h 3125979"/>
                <a:gd name="connsiteX184" fmla="*/ 400111 w 2349052"/>
                <a:gd name="connsiteY184" fmla="*/ 1668613 h 3125979"/>
                <a:gd name="connsiteX185" fmla="*/ 406786 w 2349052"/>
                <a:gd name="connsiteY185" fmla="*/ 1628566 h 3125979"/>
                <a:gd name="connsiteX186" fmla="*/ 393437 w 2349052"/>
                <a:gd name="connsiteY186" fmla="*/ 1448356 h 3125979"/>
                <a:gd name="connsiteX187" fmla="*/ 400111 w 2349052"/>
                <a:gd name="connsiteY187" fmla="*/ 1341565 h 3125979"/>
                <a:gd name="connsiteX188" fmla="*/ 393437 w 2349052"/>
                <a:gd name="connsiteY188" fmla="*/ 1301518 h 3125979"/>
                <a:gd name="connsiteX189" fmla="*/ 380088 w 2349052"/>
                <a:gd name="connsiteY189" fmla="*/ 1281495 h 3125979"/>
                <a:gd name="connsiteX190" fmla="*/ 173180 w 2349052"/>
                <a:gd name="connsiteY190" fmla="*/ 1274820 h 3125979"/>
                <a:gd name="connsiteX191" fmla="*/ 179855 w 2349052"/>
                <a:gd name="connsiteY191" fmla="*/ 1174704 h 3125979"/>
                <a:gd name="connsiteX192" fmla="*/ 186529 w 2349052"/>
                <a:gd name="connsiteY192" fmla="*/ 1154680 h 3125979"/>
                <a:gd name="connsiteX193" fmla="*/ 193203 w 2349052"/>
                <a:gd name="connsiteY193" fmla="*/ 1107959 h 3125979"/>
                <a:gd name="connsiteX194" fmla="*/ 206552 w 2349052"/>
                <a:gd name="connsiteY194" fmla="*/ 1067912 h 3125979"/>
                <a:gd name="connsiteX195" fmla="*/ 219901 w 2349052"/>
                <a:gd name="connsiteY195" fmla="*/ 861004 h 3125979"/>
                <a:gd name="connsiteX196" fmla="*/ 206552 w 2349052"/>
                <a:gd name="connsiteY196" fmla="*/ 814283 h 3125979"/>
                <a:gd name="connsiteX197" fmla="*/ 186529 w 2349052"/>
                <a:gd name="connsiteY197" fmla="*/ 807609 h 3125979"/>
                <a:gd name="connsiteX198" fmla="*/ 166506 w 2349052"/>
                <a:gd name="connsiteY198" fmla="*/ 794260 h 3125979"/>
                <a:gd name="connsiteX199" fmla="*/ 119784 w 2349052"/>
                <a:gd name="connsiteY199" fmla="*/ 780911 h 3125979"/>
                <a:gd name="connsiteX200" fmla="*/ 79738 w 2349052"/>
                <a:gd name="connsiteY200" fmla="*/ 767562 h 3125979"/>
                <a:gd name="connsiteX201" fmla="*/ 66389 w 2349052"/>
                <a:gd name="connsiteY201" fmla="*/ 714166 h 3125979"/>
                <a:gd name="connsiteX202" fmla="*/ 59714 w 2349052"/>
                <a:gd name="connsiteY202" fmla="*/ 640747 h 3125979"/>
                <a:gd name="connsiteX203" fmla="*/ 12993 w 2349052"/>
                <a:gd name="connsiteY203" fmla="*/ 607375 h 3125979"/>
                <a:gd name="connsiteX204" fmla="*/ 12993 w 2349052"/>
                <a:gd name="connsiteY204" fmla="*/ 440514 h 3125979"/>
                <a:gd name="connsiteX205" fmla="*/ 26342 w 2349052"/>
                <a:gd name="connsiteY205" fmla="*/ 373769 h 3125979"/>
                <a:gd name="connsiteX206" fmla="*/ 53040 w 2349052"/>
                <a:gd name="connsiteY206" fmla="*/ 333722 h 3125979"/>
                <a:gd name="connsiteX207" fmla="*/ 66389 w 2349052"/>
                <a:gd name="connsiteY207" fmla="*/ 293676 h 3125979"/>
                <a:gd name="connsiteX208" fmla="*/ 66389 w 2349052"/>
                <a:gd name="connsiteY208" fmla="*/ 153512 h 3125979"/>
                <a:gd name="connsiteX0" fmla="*/ 66389 w 2349052"/>
                <a:gd name="connsiteY0" fmla="*/ 153512 h 3125979"/>
                <a:gd name="connsiteX1" fmla="*/ 153157 w 2349052"/>
                <a:gd name="connsiteY1" fmla="*/ 160187 h 3125979"/>
                <a:gd name="connsiteX2" fmla="*/ 179855 w 2349052"/>
                <a:gd name="connsiteY2" fmla="*/ 166861 h 3125979"/>
                <a:gd name="connsiteX3" fmla="*/ 199878 w 2349052"/>
                <a:gd name="connsiteY3" fmla="*/ 173536 h 3125979"/>
                <a:gd name="connsiteX4" fmla="*/ 346716 w 2349052"/>
                <a:gd name="connsiteY4" fmla="*/ 186885 h 3125979"/>
                <a:gd name="connsiteX5" fmla="*/ 380088 w 2349052"/>
                <a:gd name="connsiteY5" fmla="*/ 193559 h 3125979"/>
                <a:gd name="connsiteX6" fmla="*/ 573647 w 2349052"/>
                <a:gd name="connsiteY6" fmla="*/ 206908 h 3125979"/>
                <a:gd name="connsiteX7" fmla="*/ 700462 w 2349052"/>
                <a:gd name="connsiteY7" fmla="*/ 146838 h 3125979"/>
                <a:gd name="connsiteX8" fmla="*/ 693787 w 2349052"/>
                <a:gd name="connsiteY8" fmla="*/ 126814 h 3125979"/>
                <a:gd name="connsiteX9" fmla="*/ 735710 w 2349052"/>
                <a:gd name="connsiteY9" fmla="*/ 59166 h 3125979"/>
                <a:gd name="connsiteX10" fmla="*/ 863499 w 2349052"/>
                <a:gd name="connsiteY10" fmla="*/ 76304 h 3125979"/>
                <a:gd name="connsiteX11" fmla="*/ 1060882 w 2349052"/>
                <a:gd name="connsiteY11" fmla="*/ 100117 h 3125979"/>
                <a:gd name="connsiteX12" fmla="*/ 1094255 w 2349052"/>
                <a:gd name="connsiteY12" fmla="*/ 106791 h 3125979"/>
                <a:gd name="connsiteX13" fmla="*/ 1100929 w 2349052"/>
                <a:gd name="connsiteY13" fmla="*/ 133489 h 3125979"/>
                <a:gd name="connsiteX14" fmla="*/ 1107603 w 2349052"/>
                <a:gd name="connsiteY14" fmla="*/ 206908 h 3125979"/>
                <a:gd name="connsiteX15" fmla="*/ 1127627 w 2349052"/>
                <a:gd name="connsiteY15" fmla="*/ 213582 h 3125979"/>
                <a:gd name="connsiteX16" fmla="*/ 1314511 w 2349052"/>
                <a:gd name="connsiteY16" fmla="*/ 220257 h 3125979"/>
                <a:gd name="connsiteX17" fmla="*/ 1341209 w 2349052"/>
                <a:gd name="connsiteY17" fmla="*/ 226931 h 3125979"/>
                <a:gd name="connsiteX18" fmla="*/ 1514745 w 2349052"/>
                <a:gd name="connsiteY18" fmla="*/ 213582 h 3125979"/>
                <a:gd name="connsiteX19" fmla="*/ 1521419 w 2349052"/>
                <a:gd name="connsiteY19" fmla="*/ 193559 h 3125979"/>
                <a:gd name="connsiteX20" fmla="*/ 1514745 w 2349052"/>
                <a:gd name="connsiteY20" fmla="*/ 166861 h 3125979"/>
                <a:gd name="connsiteX21" fmla="*/ 1508071 w 2349052"/>
                <a:gd name="connsiteY21" fmla="*/ 126814 h 3125979"/>
                <a:gd name="connsiteX22" fmla="*/ 1588164 w 2349052"/>
                <a:gd name="connsiteY22" fmla="*/ 100117 h 3125979"/>
                <a:gd name="connsiteX23" fmla="*/ 1608187 w 2349052"/>
                <a:gd name="connsiteY23" fmla="*/ 86768 h 3125979"/>
                <a:gd name="connsiteX24" fmla="*/ 1621536 w 2349052"/>
                <a:gd name="connsiteY24" fmla="*/ 66744 h 3125979"/>
                <a:gd name="connsiteX25" fmla="*/ 1628211 w 2349052"/>
                <a:gd name="connsiteY25" fmla="*/ 33372 h 3125979"/>
                <a:gd name="connsiteX26" fmla="*/ 1648234 w 2349052"/>
                <a:gd name="connsiteY26" fmla="*/ 20023 h 3125979"/>
                <a:gd name="connsiteX27" fmla="*/ 1674932 w 2349052"/>
                <a:gd name="connsiteY27" fmla="*/ 13349 h 3125979"/>
                <a:gd name="connsiteX28" fmla="*/ 1748351 w 2349052"/>
                <a:gd name="connsiteY28" fmla="*/ 0 h 3125979"/>
                <a:gd name="connsiteX29" fmla="*/ 1828444 w 2349052"/>
                <a:gd name="connsiteY29" fmla="*/ 6674 h 3125979"/>
                <a:gd name="connsiteX30" fmla="*/ 1868491 w 2349052"/>
                <a:gd name="connsiteY30" fmla="*/ 13349 h 3125979"/>
                <a:gd name="connsiteX31" fmla="*/ 1948584 w 2349052"/>
                <a:gd name="connsiteY31" fmla="*/ 20023 h 3125979"/>
                <a:gd name="connsiteX32" fmla="*/ 1981957 w 2349052"/>
                <a:gd name="connsiteY32" fmla="*/ 46721 h 3125979"/>
                <a:gd name="connsiteX33" fmla="*/ 2008655 w 2349052"/>
                <a:gd name="connsiteY33" fmla="*/ 86768 h 3125979"/>
                <a:gd name="connsiteX34" fmla="*/ 2028678 w 2349052"/>
                <a:gd name="connsiteY34" fmla="*/ 146838 h 3125979"/>
                <a:gd name="connsiteX35" fmla="*/ 2042027 w 2349052"/>
                <a:gd name="connsiteY35" fmla="*/ 166861 h 3125979"/>
                <a:gd name="connsiteX36" fmla="*/ 2062050 w 2349052"/>
                <a:gd name="connsiteY36" fmla="*/ 246955 h 3125979"/>
                <a:gd name="connsiteX37" fmla="*/ 2082073 w 2349052"/>
                <a:gd name="connsiteY37" fmla="*/ 380444 h 3125979"/>
                <a:gd name="connsiteX38" fmla="*/ 2108771 w 2349052"/>
                <a:gd name="connsiteY38" fmla="*/ 420490 h 3125979"/>
                <a:gd name="connsiteX39" fmla="*/ 2122120 w 2349052"/>
                <a:gd name="connsiteY39" fmla="*/ 440514 h 3125979"/>
                <a:gd name="connsiteX40" fmla="*/ 2128795 w 2349052"/>
                <a:gd name="connsiteY40" fmla="*/ 460537 h 3125979"/>
                <a:gd name="connsiteX41" fmla="*/ 2142144 w 2349052"/>
                <a:gd name="connsiteY41" fmla="*/ 513933 h 3125979"/>
                <a:gd name="connsiteX42" fmla="*/ 2155492 w 2349052"/>
                <a:gd name="connsiteY42" fmla="*/ 533956 h 3125979"/>
                <a:gd name="connsiteX43" fmla="*/ 2168841 w 2349052"/>
                <a:gd name="connsiteY43" fmla="*/ 560654 h 3125979"/>
                <a:gd name="connsiteX44" fmla="*/ 2188865 w 2349052"/>
                <a:gd name="connsiteY44" fmla="*/ 574003 h 3125979"/>
                <a:gd name="connsiteX45" fmla="*/ 2208888 w 2349052"/>
                <a:gd name="connsiteY45" fmla="*/ 594026 h 3125979"/>
                <a:gd name="connsiteX46" fmla="*/ 2248935 w 2349052"/>
                <a:gd name="connsiteY46" fmla="*/ 614050 h 3125979"/>
                <a:gd name="connsiteX47" fmla="*/ 2255609 w 2349052"/>
                <a:gd name="connsiteY47" fmla="*/ 634073 h 3125979"/>
                <a:gd name="connsiteX48" fmla="*/ 2268958 w 2349052"/>
                <a:gd name="connsiteY48" fmla="*/ 654096 h 3125979"/>
                <a:gd name="connsiteX49" fmla="*/ 2248935 w 2349052"/>
                <a:gd name="connsiteY49" fmla="*/ 714166 h 3125979"/>
                <a:gd name="connsiteX50" fmla="*/ 2242260 w 2349052"/>
                <a:gd name="connsiteY50" fmla="*/ 734190 h 3125979"/>
                <a:gd name="connsiteX51" fmla="*/ 2255609 w 2349052"/>
                <a:gd name="connsiteY51" fmla="*/ 780911 h 3125979"/>
                <a:gd name="connsiteX52" fmla="*/ 2288982 w 2349052"/>
                <a:gd name="connsiteY52" fmla="*/ 820958 h 3125979"/>
                <a:gd name="connsiteX53" fmla="*/ 2295656 w 2349052"/>
                <a:gd name="connsiteY53" fmla="*/ 840981 h 3125979"/>
                <a:gd name="connsiteX54" fmla="*/ 2322354 w 2349052"/>
                <a:gd name="connsiteY54" fmla="*/ 887702 h 3125979"/>
                <a:gd name="connsiteX55" fmla="*/ 2335703 w 2349052"/>
                <a:gd name="connsiteY55" fmla="*/ 927749 h 3125979"/>
                <a:gd name="connsiteX56" fmla="*/ 2342377 w 2349052"/>
                <a:gd name="connsiteY56" fmla="*/ 947772 h 3125979"/>
                <a:gd name="connsiteX57" fmla="*/ 2349052 w 2349052"/>
                <a:gd name="connsiteY57" fmla="*/ 967795 h 3125979"/>
                <a:gd name="connsiteX58" fmla="*/ 2342377 w 2349052"/>
                <a:gd name="connsiteY58" fmla="*/ 1101285 h 3125979"/>
                <a:gd name="connsiteX59" fmla="*/ 2335703 w 2349052"/>
                <a:gd name="connsiteY59" fmla="*/ 1121308 h 3125979"/>
                <a:gd name="connsiteX60" fmla="*/ 2302330 w 2349052"/>
                <a:gd name="connsiteY60" fmla="*/ 1114633 h 3125979"/>
                <a:gd name="connsiteX61" fmla="*/ 2188865 w 2349052"/>
                <a:gd name="connsiteY61" fmla="*/ 1094610 h 3125979"/>
                <a:gd name="connsiteX62" fmla="*/ 2042027 w 2349052"/>
                <a:gd name="connsiteY62" fmla="*/ 1101285 h 3125979"/>
                <a:gd name="connsiteX63" fmla="*/ 2035352 w 2349052"/>
                <a:gd name="connsiteY63" fmla="*/ 1121308 h 3125979"/>
                <a:gd name="connsiteX64" fmla="*/ 2028678 w 2349052"/>
                <a:gd name="connsiteY64" fmla="*/ 1148006 h 3125979"/>
                <a:gd name="connsiteX65" fmla="*/ 2022003 w 2349052"/>
                <a:gd name="connsiteY65" fmla="*/ 1168029 h 3125979"/>
                <a:gd name="connsiteX66" fmla="*/ 1981957 w 2349052"/>
                <a:gd name="connsiteY66" fmla="*/ 1181378 h 3125979"/>
                <a:gd name="connsiteX67" fmla="*/ 1935236 w 2349052"/>
                <a:gd name="connsiteY67" fmla="*/ 1194727 h 3125979"/>
                <a:gd name="connsiteX68" fmla="*/ 1915212 w 2349052"/>
                <a:gd name="connsiteY68" fmla="*/ 1208076 h 3125979"/>
                <a:gd name="connsiteX69" fmla="*/ 1908538 w 2349052"/>
                <a:gd name="connsiteY69" fmla="*/ 1228099 h 3125979"/>
                <a:gd name="connsiteX70" fmla="*/ 1895189 w 2349052"/>
                <a:gd name="connsiteY70" fmla="*/ 1248122 h 3125979"/>
                <a:gd name="connsiteX71" fmla="*/ 1901863 w 2349052"/>
                <a:gd name="connsiteY71" fmla="*/ 1328216 h 3125979"/>
                <a:gd name="connsiteX72" fmla="*/ 1908538 w 2349052"/>
                <a:gd name="connsiteY72" fmla="*/ 1361588 h 3125979"/>
                <a:gd name="connsiteX73" fmla="*/ 1895189 w 2349052"/>
                <a:gd name="connsiteY73" fmla="*/ 1468379 h 3125979"/>
                <a:gd name="connsiteX74" fmla="*/ 1888514 w 2349052"/>
                <a:gd name="connsiteY74" fmla="*/ 1555147 h 3125979"/>
                <a:gd name="connsiteX75" fmla="*/ 1674932 w 2349052"/>
                <a:gd name="connsiteY75" fmla="*/ 1581845 h 3125979"/>
                <a:gd name="connsiteX76" fmla="*/ 1681606 w 2349052"/>
                <a:gd name="connsiteY76" fmla="*/ 1601868 h 3125979"/>
                <a:gd name="connsiteX77" fmla="*/ 1688281 w 2349052"/>
                <a:gd name="connsiteY77" fmla="*/ 1802102 h 3125979"/>
                <a:gd name="connsiteX78" fmla="*/ 1648234 w 2349052"/>
                <a:gd name="connsiteY78" fmla="*/ 1808777 h 3125979"/>
                <a:gd name="connsiteX79" fmla="*/ 1601513 w 2349052"/>
                <a:gd name="connsiteY79" fmla="*/ 1815451 h 3125979"/>
                <a:gd name="connsiteX80" fmla="*/ 1621536 w 2349052"/>
                <a:gd name="connsiteY80" fmla="*/ 1835474 h 3125979"/>
                <a:gd name="connsiteX81" fmla="*/ 1628211 w 2349052"/>
                <a:gd name="connsiteY81" fmla="*/ 1875521 h 3125979"/>
                <a:gd name="connsiteX82" fmla="*/ 1634885 w 2349052"/>
                <a:gd name="connsiteY82" fmla="*/ 1895544 h 3125979"/>
                <a:gd name="connsiteX83" fmla="*/ 1628211 w 2349052"/>
                <a:gd name="connsiteY83" fmla="*/ 1968963 h 3125979"/>
                <a:gd name="connsiteX84" fmla="*/ 1621536 w 2349052"/>
                <a:gd name="connsiteY84" fmla="*/ 2022359 h 3125979"/>
                <a:gd name="connsiteX85" fmla="*/ 1614862 w 2349052"/>
                <a:gd name="connsiteY85" fmla="*/ 2102452 h 3125979"/>
                <a:gd name="connsiteX86" fmla="*/ 1581490 w 2349052"/>
                <a:gd name="connsiteY86" fmla="*/ 2095778 h 3125979"/>
                <a:gd name="connsiteX87" fmla="*/ 1561466 w 2349052"/>
                <a:gd name="connsiteY87" fmla="*/ 2089104 h 3125979"/>
                <a:gd name="connsiteX88" fmla="*/ 1528094 w 2349052"/>
                <a:gd name="connsiteY88" fmla="*/ 2082429 h 3125979"/>
                <a:gd name="connsiteX89" fmla="*/ 1534768 w 2349052"/>
                <a:gd name="connsiteY89" fmla="*/ 2162522 h 3125979"/>
                <a:gd name="connsiteX90" fmla="*/ 1541443 w 2349052"/>
                <a:gd name="connsiteY90" fmla="*/ 2215918 h 3125979"/>
                <a:gd name="connsiteX91" fmla="*/ 1528094 w 2349052"/>
                <a:gd name="connsiteY91" fmla="*/ 2296012 h 3125979"/>
                <a:gd name="connsiteX92" fmla="*/ 1514745 w 2349052"/>
                <a:gd name="connsiteY92" fmla="*/ 2316035 h 3125979"/>
                <a:gd name="connsiteX93" fmla="*/ 1508071 w 2349052"/>
                <a:gd name="connsiteY93" fmla="*/ 2336058 h 3125979"/>
                <a:gd name="connsiteX94" fmla="*/ 1508071 w 2349052"/>
                <a:gd name="connsiteY94" fmla="*/ 2469547 h 3125979"/>
                <a:gd name="connsiteX95" fmla="*/ 1528094 w 2349052"/>
                <a:gd name="connsiteY95" fmla="*/ 2482896 h 3125979"/>
                <a:gd name="connsiteX96" fmla="*/ 1548117 w 2349052"/>
                <a:gd name="connsiteY96" fmla="*/ 2509594 h 3125979"/>
                <a:gd name="connsiteX97" fmla="*/ 1574815 w 2349052"/>
                <a:gd name="connsiteY97" fmla="*/ 2549641 h 3125979"/>
                <a:gd name="connsiteX98" fmla="*/ 1601513 w 2349052"/>
                <a:gd name="connsiteY98" fmla="*/ 2542966 h 3125979"/>
                <a:gd name="connsiteX99" fmla="*/ 1641560 w 2349052"/>
                <a:gd name="connsiteY99" fmla="*/ 2516268 h 3125979"/>
                <a:gd name="connsiteX100" fmla="*/ 1648234 w 2349052"/>
                <a:gd name="connsiteY100" fmla="*/ 2536292 h 3125979"/>
                <a:gd name="connsiteX101" fmla="*/ 1714979 w 2349052"/>
                <a:gd name="connsiteY101" fmla="*/ 2549641 h 3125979"/>
                <a:gd name="connsiteX102" fmla="*/ 1735002 w 2349052"/>
                <a:gd name="connsiteY102" fmla="*/ 2562990 h 3125979"/>
                <a:gd name="connsiteX103" fmla="*/ 1768374 w 2349052"/>
                <a:gd name="connsiteY103" fmla="*/ 2603036 h 3125979"/>
                <a:gd name="connsiteX104" fmla="*/ 1788398 w 2349052"/>
                <a:gd name="connsiteY104" fmla="*/ 2589687 h 3125979"/>
                <a:gd name="connsiteX105" fmla="*/ 1801746 w 2349052"/>
                <a:gd name="connsiteY105" fmla="*/ 2569664 h 3125979"/>
                <a:gd name="connsiteX106" fmla="*/ 1821770 w 2349052"/>
                <a:gd name="connsiteY106" fmla="*/ 2562990 h 3125979"/>
                <a:gd name="connsiteX107" fmla="*/ 1881840 w 2349052"/>
                <a:gd name="connsiteY107" fmla="*/ 2569664 h 3125979"/>
                <a:gd name="connsiteX108" fmla="*/ 1895189 w 2349052"/>
                <a:gd name="connsiteY108" fmla="*/ 2589687 h 3125979"/>
                <a:gd name="connsiteX109" fmla="*/ 1961933 w 2349052"/>
                <a:gd name="connsiteY109" fmla="*/ 2603036 h 3125979"/>
                <a:gd name="connsiteX110" fmla="*/ 1948584 w 2349052"/>
                <a:gd name="connsiteY110" fmla="*/ 2643083 h 3125979"/>
                <a:gd name="connsiteX111" fmla="*/ 1941910 w 2349052"/>
                <a:gd name="connsiteY111" fmla="*/ 2663106 h 3125979"/>
                <a:gd name="connsiteX112" fmla="*/ 1948584 w 2349052"/>
                <a:gd name="connsiteY112" fmla="*/ 2723177 h 3125979"/>
                <a:gd name="connsiteX113" fmla="*/ 1961933 w 2349052"/>
                <a:gd name="connsiteY113" fmla="*/ 2743200 h 3125979"/>
                <a:gd name="connsiteX114" fmla="*/ 1968608 w 2349052"/>
                <a:gd name="connsiteY114" fmla="*/ 2769898 h 3125979"/>
                <a:gd name="connsiteX115" fmla="*/ 1975282 w 2349052"/>
                <a:gd name="connsiteY115" fmla="*/ 2789921 h 3125979"/>
                <a:gd name="connsiteX116" fmla="*/ 1961933 w 2349052"/>
                <a:gd name="connsiteY116" fmla="*/ 2836642 h 3125979"/>
                <a:gd name="connsiteX117" fmla="*/ 1941910 w 2349052"/>
                <a:gd name="connsiteY117" fmla="*/ 2843317 h 3125979"/>
                <a:gd name="connsiteX118" fmla="*/ 1901863 w 2349052"/>
                <a:gd name="connsiteY118" fmla="*/ 2863340 h 3125979"/>
                <a:gd name="connsiteX119" fmla="*/ 1895189 w 2349052"/>
                <a:gd name="connsiteY119" fmla="*/ 2950108 h 3125979"/>
                <a:gd name="connsiteX120" fmla="*/ 1855142 w 2349052"/>
                <a:gd name="connsiteY120" fmla="*/ 2963457 h 3125979"/>
                <a:gd name="connsiteX121" fmla="*/ 1835119 w 2349052"/>
                <a:gd name="connsiteY121" fmla="*/ 2976806 h 3125979"/>
                <a:gd name="connsiteX122" fmla="*/ 1795072 w 2349052"/>
                <a:gd name="connsiteY122" fmla="*/ 2990155 h 3125979"/>
                <a:gd name="connsiteX123" fmla="*/ 1728328 w 2349052"/>
                <a:gd name="connsiteY123" fmla="*/ 2983480 h 3125979"/>
                <a:gd name="connsiteX124" fmla="*/ 1708304 w 2349052"/>
                <a:gd name="connsiteY124" fmla="*/ 2976806 h 3125979"/>
                <a:gd name="connsiteX125" fmla="*/ 1634885 w 2349052"/>
                <a:gd name="connsiteY125" fmla="*/ 2963457 h 3125979"/>
                <a:gd name="connsiteX126" fmla="*/ 1608187 w 2349052"/>
                <a:gd name="connsiteY126" fmla="*/ 2956782 h 3125979"/>
                <a:gd name="connsiteX127" fmla="*/ 1461349 w 2349052"/>
                <a:gd name="connsiteY127" fmla="*/ 2950108 h 3125979"/>
                <a:gd name="connsiteX128" fmla="*/ 1454675 w 2349052"/>
                <a:gd name="connsiteY128" fmla="*/ 2856666 h 3125979"/>
                <a:gd name="connsiteX129" fmla="*/ 1434652 w 2349052"/>
                <a:gd name="connsiteY129" fmla="*/ 2849991 h 3125979"/>
                <a:gd name="connsiteX130" fmla="*/ 1254441 w 2349052"/>
                <a:gd name="connsiteY130" fmla="*/ 2856666 h 3125979"/>
                <a:gd name="connsiteX131" fmla="*/ 1187697 w 2349052"/>
                <a:gd name="connsiteY131" fmla="*/ 2950108 h 3125979"/>
                <a:gd name="connsiteX132" fmla="*/ 1160999 w 2349052"/>
                <a:gd name="connsiteY132" fmla="*/ 2943433 h 3125979"/>
                <a:gd name="connsiteX133" fmla="*/ 1127627 w 2349052"/>
                <a:gd name="connsiteY133" fmla="*/ 2950108 h 3125979"/>
                <a:gd name="connsiteX134" fmla="*/ 1100929 w 2349052"/>
                <a:gd name="connsiteY134" fmla="*/ 2996829 h 3125979"/>
                <a:gd name="connsiteX135" fmla="*/ 1107603 w 2349052"/>
                <a:gd name="connsiteY135" fmla="*/ 3036876 h 3125979"/>
                <a:gd name="connsiteX136" fmla="*/ 1120952 w 2349052"/>
                <a:gd name="connsiteY136" fmla="*/ 3056899 h 3125979"/>
                <a:gd name="connsiteX137" fmla="*/ 1127627 w 2349052"/>
                <a:gd name="connsiteY137" fmla="*/ 3076922 h 3125979"/>
                <a:gd name="connsiteX138" fmla="*/ 1120952 w 2349052"/>
                <a:gd name="connsiteY138" fmla="*/ 3103620 h 3125979"/>
                <a:gd name="connsiteX139" fmla="*/ 867323 w 2349052"/>
                <a:gd name="connsiteY139" fmla="*/ 3070248 h 3125979"/>
                <a:gd name="connsiteX140" fmla="*/ 894021 w 2349052"/>
                <a:gd name="connsiteY140" fmla="*/ 2970131 h 3125979"/>
                <a:gd name="connsiteX141" fmla="*/ 927393 w 2349052"/>
                <a:gd name="connsiteY141" fmla="*/ 2963457 h 3125979"/>
                <a:gd name="connsiteX142" fmla="*/ 987463 w 2349052"/>
                <a:gd name="connsiteY142" fmla="*/ 2970131 h 3125979"/>
                <a:gd name="connsiteX143" fmla="*/ 994138 w 2349052"/>
                <a:gd name="connsiteY143" fmla="*/ 2950108 h 3125979"/>
                <a:gd name="connsiteX144" fmla="*/ 1014161 w 2349052"/>
                <a:gd name="connsiteY144" fmla="*/ 2856666 h 3125979"/>
                <a:gd name="connsiteX145" fmla="*/ 1054208 w 2349052"/>
                <a:gd name="connsiteY145" fmla="*/ 2829968 h 3125979"/>
                <a:gd name="connsiteX146" fmla="*/ 1060882 w 2349052"/>
                <a:gd name="connsiteY146" fmla="*/ 2576339 h 3125979"/>
                <a:gd name="connsiteX147" fmla="*/ 1080906 w 2349052"/>
                <a:gd name="connsiteY147" fmla="*/ 2562990 h 3125979"/>
                <a:gd name="connsiteX148" fmla="*/ 1114278 w 2349052"/>
                <a:gd name="connsiteY148" fmla="*/ 2569664 h 3125979"/>
                <a:gd name="connsiteX149" fmla="*/ 1201046 w 2349052"/>
                <a:gd name="connsiteY149" fmla="*/ 2556315 h 3125979"/>
                <a:gd name="connsiteX150" fmla="*/ 1214395 w 2349052"/>
                <a:gd name="connsiteY150" fmla="*/ 2536292 h 3125979"/>
                <a:gd name="connsiteX151" fmla="*/ 1194371 w 2349052"/>
                <a:gd name="connsiteY151" fmla="*/ 2522943 h 3125979"/>
                <a:gd name="connsiteX152" fmla="*/ 1174348 w 2349052"/>
                <a:gd name="connsiteY152" fmla="*/ 2482896 h 3125979"/>
                <a:gd name="connsiteX153" fmla="*/ 1154325 w 2349052"/>
                <a:gd name="connsiteY153" fmla="*/ 2462873 h 3125979"/>
                <a:gd name="connsiteX154" fmla="*/ 1114278 w 2349052"/>
                <a:gd name="connsiteY154" fmla="*/ 2456198 h 3125979"/>
                <a:gd name="connsiteX155" fmla="*/ 1040859 w 2349052"/>
                <a:gd name="connsiteY155" fmla="*/ 2442850 h 3125979"/>
                <a:gd name="connsiteX156" fmla="*/ 1027510 w 2349052"/>
                <a:gd name="connsiteY156" fmla="*/ 2422826 h 3125979"/>
                <a:gd name="connsiteX157" fmla="*/ 1020836 w 2349052"/>
                <a:gd name="connsiteY157" fmla="*/ 2402803 h 3125979"/>
                <a:gd name="connsiteX158" fmla="*/ 1000812 w 2349052"/>
                <a:gd name="connsiteY158" fmla="*/ 2396128 h 3125979"/>
                <a:gd name="connsiteX159" fmla="*/ 940742 w 2349052"/>
                <a:gd name="connsiteY159" fmla="*/ 2402803 h 3125979"/>
                <a:gd name="connsiteX160" fmla="*/ 813928 w 2349052"/>
                <a:gd name="connsiteY160" fmla="*/ 2436175 h 3125979"/>
                <a:gd name="connsiteX161" fmla="*/ 807253 w 2349052"/>
                <a:gd name="connsiteY161" fmla="*/ 2736525 h 3125979"/>
                <a:gd name="connsiteX162" fmla="*/ 800579 w 2349052"/>
                <a:gd name="connsiteY162" fmla="*/ 2769898 h 3125979"/>
                <a:gd name="connsiteX163" fmla="*/ 787230 w 2349052"/>
                <a:gd name="connsiteY163" fmla="*/ 2816619 h 3125979"/>
                <a:gd name="connsiteX164" fmla="*/ 720485 w 2349052"/>
                <a:gd name="connsiteY164" fmla="*/ 2809944 h 3125979"/>
                <a:gd name="connsiteX165" fmla="*/ 700462 w 2349052"/>
                <a:gd name="connsiteY165" fmla="*/ 2803270 h 3125979"/>
                <a:gd name="connsiteX166" fmla="*/ 607019 w 2349052"/>
                <a:gd name="connsiteY166" fmla="*/ 2789921 h 3125979"/>
                <a:gd name="connsiteX167" fmla="*/ 580322 w 2349052"/>
                <a:gd name="connsiteY167" fmla="*/ 2783247 h 3125979"/>
                <a:gd name="connsiteX168" fmla="*/ 560298 w 2349052"/>
                <a:gd name="connsiteY168" fmla="*/ 2776572 h 3125979"/>
                <a:gd name="connsiteX169" fmla="*/ 426809 w 2349052"/>
                <a:gd name="connsiteY169" fmla="*/ 2769898 h 3125979"/>
                <a:gd name="connsiteX170" fmla="*/ 406786 w 2349052"/>
                <a:gd name="connsiteY170" fmla="*/ 2763223 h 3125979"/>
                <a:gd name="connsiteX171" fmla="*/ 426809 w 2349052"/>
                <a:gd name="connsiteY171" fmla="*/ 2596362 h 3125979"/>
                <a:gd name="connsiteX172" fmla="*/ 440158 w 2349052"/>
                <a:gd name="connsiteY172" fmla="*/ 2576339 h 3125979"/>
                <a:gd name="connsiteX173" fmla="*/ 433484 w 2349052"/>
                <a:gd name="connsiteY173" fmla="*/ 2529617 h 3125979"/>
                <a:gd name="connsiteX174" fmla="*/ 413460 w 2349052"/>
                <a:gd name="connsiteY174" fmla="*/ 2522943 h 3125979"/>
                <a:gd name="connsiteX175" fmla="*/ 333367 w 2349052"/>
                <a:gd name="connsiteY175" fmla="*/ 2502920 h 3125979"/>
                <a:gd name="connsiteX176" fmla="*/ 333367 w 2349052"/>
                <a:gd name="connsiteY176" fmla="*/ 2376105 h 3125979"/>
                <a:gd name="connsiteX177" fmla="*/ 346716 w 2349052"/>
                <a:gd name="connsiteY177" fmla="*/ 2275988 h 3125979"/>
                <a:gd name="connsiteX178" fmla="*/ 340041 w 2349052"/>
                <a:gd name="connsiteY178" fmla="*/ 2149174 h 3125979"/>
                <a:gd name="connsiteX179" fmla="*/ 346716 w 2349052"/>
                <a:gd name="connsiteY179" fmla="*/ 2042382 h 3125979"/>
                <a:gd name="connsiteX180" fmla="*/ 360065 w 2349052"/>
                <a:gd name="connsiteY180" fmla="*/ 1882195 h 3125979"/>
                <a:gd name="connsiteX181" fmla="*/ 366739 w 2349052"/>
                <a:gd name="connsiteY181" fmla="*/ 1842149 h 3125979"/>
                <a:gd name="connsiteX182" fmla="*/ 380088 w 2349052"/>
                <a:gd name="connsiteY182" fmla="*/ 1762055 h 3125979"/>
                <a:gd name="connsiteX183" fmla="*/ 393437 w 2349052"/>
                <a:gd name="connsiteY183" fmla="*/ 1722009 h 3125979"/>
                <a:gd name="connsiteX184" fmla="*/ 400111 w 2349052"/>
                <a:gd name="connsiteY184" fmla="*/ 1668613 h 3125979"/>
                <a:gd name="connsiteX185" fmla="*/ 406786 w 2349052"/>
                <a:gd name="connsiteY185" fmla="*/ 1628566 h 3125979"/>
                <a:gd name="connsiteX186" fmla="*/ 393437 w 2349052"/>
                <a:gd name="connsiteY186" fmla="*/ 1448356 h 3125979"/>
                <a:gd name="connsiteX187" fmla="*/ 400111 w 2349052"/>
                <a:gd name="connsiteY187" fmla="*/ 1341565 h 3125979"/>
                <a:gd name="connsiteX188" fmla="*/ 393437 w 2349052"/>
                <a:gd name="connsiteY188" fmla="*/ 1301518 h 3125979"/>
                <a:gd name="connsiteX189" fmla="*/ 380088 w 2349052"/>
                <a:gd name="connsiteY189" fmla="*/ 1281495 h 3125979"/>
                <a:gd name="connsiteX190" fmla="*/ 173180 w 2349052"/>
                <a:gd name="connsiteY190" fmla="*/ 1274820 h 3125979"/>
                <a:gd name="connsiteX191" fmla="*/ 179855 w 2349052"/>
                <a:gd name="connsiteY191" fmla="*/ 1174704 h 3125979"/>
                <a:gd name="connsiteX192" fmla="*/ 186529 w 2349052"/>
                <a:gd name="connsiteY192" fmla="*/ 1154680 h 3125979"/>
                <a:gd name="connsiteX193" fmla="*/ 193203 w 2349052"/>
                <a:gd name="connsiteY193" fmla="*/ 1107959 h 3125979"/>
                <a:gd name="connsiteX194" fmla="*/ 206552 w 2349052"/>
                <a:gd name="connsiteY194" fmla="*/ 1067912 h 3125979"/>
                <a:gd name="connsiteX195" fmla="*/ 219901 w 2349052"/>
                <a:gd name="connsiteY195" fmla="*/ 861004 h 3125979"/>
                <a:gd name="connsiteX196" fmla="*/ 206552 w 2349052"/>
                <a:gd name="connsiteY196" fmla="*/ 814283 h 3125979"/>
                <a:gd name="connsiteX197" fmla="*/ 186529 w 2349052"/>
                <a:gd name="connsiteY197" fmla="*/ 807609 h 3125979"/>
                <a:gd name="connsiteX198" fmla="*/ 166506 w 2349052"/>
                <a:gd name="connsiteY198" fmla="*/ 794260 h 3125979"/>
                <a:gd name="connsiteX199" fmla="*/ 119784 w 2349052"/>
                <a:gd name="connsiteY199" fmla="*/ 780911 h 3125979"/>
                <a:gd name="connsiteX200" fmla="*/ 79738 w 2349052"/>
                <a:gd name="connsiteY200" fmla="*/ 767562 h 3125979"/>
                <a:gd name="connsiteX201" fmla="*/ 66389 w 2349052"/>
                <a:gd name="connsiteY201" fmla="*/ 714166 h 3125979"/>
                <a:gd name="connsiteX202" fmla="*/ 59714 w 2349052"/>
                <a:gd name="connsiteY202" fmla="*/ 640747 h 3125979"/>
                <a:gd name="connsiteX203" fmla="*/ 12993 w 2349052"/>
                <a:gd name="connsiteY203" fmla="*/ 607375 h 3125979"/>
                <a:gd name="connsiteX204" fmla="*/ 12993 w 2349052"/>
                <a:gd name="connsiteY204" fmla="*/ 440514 h 3125979"/>
                <a:gd name="connsiteX205" fmla="*/ 26342 w 2349052"/>
                <a:gd name="connsiteY205" fmla="*/ 373769 h 3125979"/>
                <a:gd name="connsiteX206" fmla="*/ 53040 w 2349052"/>
                <a:gd name="connsiteY206" fmla="*/ 333722 h 3125979"/>
                <a:gd name="connsiteX207" fmla="*/ 66389 w 2349052"/>
                <a:gd name="connsiteY207" fmla="*/ 293676 h 3125979"/>
                <a:gd name="connsiteX208" fmla="*/ 66389 w 2349052"/>
                <a:gd name="connsiteY208" fmla="*/ 153512 h 3125979"/>
                <a:gd name="connsiteX0" fmla="*/ 66389 w 2349052"/>
                <a:gd name="connsiteY0" fmla="*/ 153512 h 3125979"/>
                <a:gd name="connsiteX1" fmla="*/ 153157 w 2349052"/>
                <a:gd name="connsiteY1" fmla="*/ 160187 h 3125979"/>
                <a:gd name="connsiteX2" fmla="*/ 179855 w 2349052"/>
                <a:gd name="connsiteY2" fmla="*/ 166861 h 3125979"/>
                <a:gd name="connsiteX3" fmla="*/ 199878 w 2349052"/>
                <a:gd name="connsiteY3" fmla="*/ 173536 h 3125979"/>
                <a:gd name="connsiteX4" fmla="*/ 346716 w 2349052"/>
                <a:gd name="connsiteY4" fmla="*/ 186885 h 3125979"/>
                <a:gd name="connsiteX5" fmla="*/ 380088 w 2349052"/>
                <a:gd name="connsiteY5" fmla="*/ 193559 h 3125979"/>
                <a:gd name="connsiteX6" fmla="*/ 573647 w 2349052"/>
                <a:gd name="connsiteY6" fmla="*/ 206908 h 3125979"/>
                <a:gd name="connsiteX7" fmla="*/ 700462 w 2349052"/>
                <a:gd name="connsiteY7" fmla="*/ 146838 h 3125979"/>
                <a:gd name="connsiteX8" fmla="*/ 693787 w 2349052"/>
                <a:gd name="connsiteY8" fmla="*/ 126814 h 3125979"/>
                <a:gd name="connsiteX9" fmla="*/ 735710 w 2349052"/>
                <a:gd name="connsiteY9" fmla="*/ 59166 h 3125979"/>
                <a:gd name="connsiteX10" fmla="*/ 863499 w 2349052"/>
                <a:gd name="connsiteY10" fmla="*/ 76304 h 3125979"/>
                <a:gd name="connsiteX11" fmla="*/ 1060882 w 2349052"/>
                <a:gd name="connsiteY11" fmla="*/ 100117 h 3125979"/>
                <a:gd name="connsiteX12" fmla="*/ 1094255 w 2349052"/>
                <a:gd name="connsiteY12" fmla="*/ 106791 h 3125979"/>
                <a:gd name="connsiteX13" fmla="*/ 1100929 w 2349052"/>
                <a:gd name="connsiteY13" fmla="*/ 133489 h 3125979"/>
                <a:gd name="connsiteX14" fmla="*/ 1107603 w 2349052"/>
                <a:gd name="connsiteY14" fmla="*/ 206908 h 3125979"/>
                <a:gd name="connsiteX15" fmla="*/ 1127627 w 2349052"/>
                <a:gd name="connsiteY15" fmla="*/ 213582 h 3125979"/>
                <a:gd name="connsiteX16" fmla="*/ 1314511 w 2349052"/>
                <a:gd name="connsiteY16" fmla="*/ 220257 h 3125979"/>
                <a:gd name="connsiteX17" fmla="*/ 1341209 w 2349052"/>
                <a:gd name="connsiteY17" fmla="*/ 226931 h 3125979"/>
                <a:gd name="connsiteX18" fmla="*/ 1514745 w 2349052"/>
                <a:gd name="connsiteY18" fmla="*/ 213582 h 3125979"/>
                <a:gd name="connsiteX19" fmla="*/ 1521419 w 2349052"/>
                <a:gd name="connsiteY19" fmla="*/ 193559 h 3125979"/>
                <a:gd name="connsiteX20" fmla="*/ 1514745 w 2349052"/>
                <a:gd name="connsiteY20" fmla="*/ 166861 h 3125979"/>
                <a:gd name="connsiteX21" fmla="*/ 1508071 w 2349052"/>
                <a:gd name="connsiteY21" fmla="*/ 126814 h 3125979"/>
                <a:gd name="connsiteX22" fmla="*/ 1588164 w 2349052"/>
                <a:gd name="connsiteY22" fmla="*/ 100117 h 3125979"/>
                <a:gd name="connsiteX23" fmla="*/ 1608187 w 2349052"/>
                <a:gd name="connsiteY23" fmla="*/ 86768 h 3125979"/>
                <a:gd name="connsiteX24" fmla="*/ 1597724 w 2349052"/>
                <a:gd name="connsiteY24" fmla="*/ 61981 h 3125979"/>
                <a:gd name="connsiteX25" fmla="*/ 1628211 w 2349052"/>
                <a:gd name="connsiteY25" fmla="*/ 33372 h 3125979"/>
                <a:gd name="connsiteX26" fmla="*/ 1648234 w 2349052"/>
                <a:gd name="connsiteY26" fmla="*/ 20023 h 3125979"/>
                <a:gd name="connsiteX27" fmla="*/ 1674932 w 2349052"/>
                <a:gd name="connsiteY27" fmla="*/ 13349 h 3125979"/>
                <a:gd name="connsiteX28" fmla="*/ 1748351 w 2349052"/>
                <a:gd name="connsiteY28" fmla="*/ 0 h 3125979"/>
                <a:gd name="connsiteX29" fmla="*/ 1828444 w 2349052"/>
                <a:gd name="connsiteY29" fmla="*/ 6674 h 3125979"/>
                <a:gd name="connsiteX30" fmla="*/ 1868491 w 2349052"/>
                <a:gd name="connsiteY30" fmla="*/ 13349 h 3125979"/>
                <a:gd name="connsiteX31" fmla="*/ 1948584 w 2349052"/>
                <a:gd name="connsiteY31" fmla="*/ 20023 h 3125979"/>
                <a:gd name="connsiteX32" fmla="*/ 1981957 w 2349052"/>
                <a:gd name="connsiteY32" fmla="*/ 46721 h 3125979"/>
                <a:gd name="connsiteX33" fmla="*/ 2008655 w 2349052"/>
                <a:gd name="connsiteY33" fmla="*/ 86768 h 3125979"/>
                <a:gd name="connsiteX34" fmla="*/ 2028678 w 2349052"/>
                <a:gd name="connsiteY34" fmla="*/ 146838 h 3125979"/>
                <a:gd name="connsiteX35" fmla="*/ 2042027 w 2349052"/>
                <a:gd name="connsiteY35" fmla="*/ 166861 h 3125979"/>
                <a:gd name="connsiteX36" fmla="*/ 2062050 w 2349052"/>
                <a:gd name="connsiteY36" fmla="*/ 246955 h 3125979"/>
                <a:gd name="connsiteX37" fmla="*/ 2082073 w 2349052"/>
                <a:gd name="connsiteY37" fmla="*/ 380444 h 3125979"/>
                <a:gd name="connsiteX38" fmla="*/ 2108771 w 2349052"/>
                <a:gd name="connsiteY38" fmla="*/ 420490 h 3125979"/>
                <a:gd name="connsiteX39" fmla="*/ 2122120 w 2349052"/>
                <a:gd name="connsiteY39" fmla="*/ 440514 h 3125979"/>
                <a:gd name="connsiteX40" fmla="*/ 2128795 w 2349052"/>
                <a:gd name="connsiteY40" fmla="*/ 460537 h 3125979"/>
                <a:gd name="connsiteX41" fmla="*/ 2142144 w 2349052"/>
                <a:gd name="connsiteY41" fmla="*/ 513933 h 3125979"/>
                <a:gd name="connsiteX42" fmla="*/ 2155492 w 2349052"/>
                <a:gd name="connsiteY42" fmla="*/ 533956 h 3125979"/>
                <a:gd name="connsiteX43" fmla="*/ 2168841 w 2349052"/>
                <a:gd name="connsiteY43" fmla="*/ 560654 h 3125979"/>
                <a:gd name="connsiteX44" fmla="*/ 2188865 w 2349052"/>
                <a:gd name="connsiteY44" fmla="*/ 574003 h 3125979"/>
                <a:gd name="connsiteX45" fmla="*/ 2208888 w 2349052"/>
                <a:gd name="connsiteY45" fmla="*/ 594026 h 3125979"/>
                <a:gd name="connsiteX46" fmla="*/ 2248935 w 2349052"/>
                <a:gd name="connsiteY46" fmla="*/ 614050 h 3125979"/>
                <a:gd name="connsiteX47" fmla="*/ 2255609 w 2349052"/>
                <a:gd name="connsiteY47" fmla="*/ 634073 h 3125979"/>
                <a:gd name="connsiteX48" fmla="*/ 2268958 w 2349052"/>
                <a:gd name="connsiteY48" fmla="*/ 654096 h 3125979"/>
                <a:gd name="connsiteX49" fmla="*/ 2248935 w 2349052"/>
                <a:gd name="connsiteY49" fmla="*/ 714166 h 3125979"/>
                <a:gd name="connsiteX50" fmla="*/ 2242260 w 2349052"/>
                <a:gd name="connsiteY50" fmla="*/ 734190 h 3125979"/>
                <a:gd name="connsiteX51" fmla="*/ 2255609 w 2349052"/>
                <a:gd name="connsiteY51" fmla="*/ 780911 h 3125979"/>
                <a:gd name="connsiteX52" fmla="*/ 2288982 w 2349052"/>
                <a:gd name="connsiteY52" fmla="*/ 820958 h 3125979"/>
                <a:gd name="connsiteX53" fmla="*/ 2295656 w 2349052"/>
                <a:gd name="connsiteY53" fmla="*/ 840981 h 3125979"/>
                <a:gd name="connsiteX54" fmla="*/ 2322354 w 2349052"/>
                <a:gd name="connsiteY54" fmla="*/ 887702 h 3125979"/>
                <a:gd name="connsiteX55" fmla="*/ 2335703 w 2349052"/>
                <a:gd name="connsiteY55" fmla="*/ 927749 h 3125979"/>
                <a:gd name="connsiteX56" fmla="*/ 2342377 w 2349052"/>
                <a:gd name="connsiteY56" fmla="*/ 947772 h 3125979"/>
                <a:gd name="connsiteX57" fmla="*/ 2349052 w 2349052"/>
                <a:gd name="connsiteY57" fmla="*/ 967795 h 3125979"/>
                <a:gd name="connsiteX58" fmla="*/ 2342377 w 2349052"/>
                <a:gd name="connsiteY58" fmla="*/ 1101285 h 3125979"/>
                <a:gd name="connsiteX59" fmla="*/ 2335703 w 2349052"/>
                <a:gd name="connsiteY59" fmla="*/ 1121308 h 3125979"/>
                <a:gd name="connsiteX60" fmla="*/ 2302330 w 2349052"/>
                <a:gd name="connsiteY60" fmla="*/ 1114633 h 3125979"/>
                <a:gd name="connsiteX61" fmla="*/ 2188865 w 2349052"/>
                <a:gd name="connsiteY61" fmla="*/ 1094610 h 3125979"/>
                <a:gd name="connsiteX62" fmla="*/ 2042027 w 2349052"/>
                <a:gd name="connsiteY62" fmla="*/ 1101285 h 3125979"/>
                <a:gd name="connsiteX63" fmla="*/ 2035352 w 2349052"/>
                <a:gd name="connsiteY63" fmla="*/ 1121308 h 3125979"/>
                <a:gd name="connsiteX64" fmla="*/ 2028678 w 2349052"/>
                <a:gd name="connsiteY64" fmla="*/ 1148006 h 3125979"/>
                <a:gd name="connsiteX65" fmla="*/ 2022003 w 2349052"/>
                <a:gd name="connsiteY65" fmla="*/ 1168029 h 3125979"/>
                <a:gd name="connsiteX66" fmla="*/ 1981957 w 2349052"/>
                <a:gd name="connsiteY66" fmla="*/ 1181378 h 3125979"/>
                <a:gd name="connsiteX67" fmla="*/ 1935236 w 2349052"/>
                <a:gd name="connsiteY67" fmla="*/ 1194727 h 3125979"/>
                <a:gd name="connsiteX68" fmla="*/ 1915212 w 2349052"/>
                <a:gd name="connsiteY68" fmla="*/ 1208076 h 3125979"/>
                <a:gd name="connsiteX69" fmla="*/ 1908538 w 2349052"/>
                <a:gd name="connsiteY69" fmla="*/ 1228099 h 3125979"/>
                <a:gd name="connsiteX70" fmla="*/ 1895189 w 2349052"/>
                <a:gd name="connsiteY70" fmla="*/ 1248122 h 3125979"/>
                <a:gd name="connsiteX71" fmla="*/ 1901863 w 2349052"/>
                <a:gd name="connsiteY71" fmla="*/ 1328216 h 3125979"/>
                <a:gd name="connsiteX72" fmla="*/ 1908538 w 2349052"/>
                <a:gd name="connsiteY72" fmla="*/ 1361588 h 3125979"/>
                <a:gd name="connsiteX73" fmla="*/ 1895189 w 2349052"/>
                <a:gd name="connsiteY73" fmla="*/ 1468379 h 3125979"/>
                <a:gd name="connsiteX74" fmla="*/ 1888514 w 2349052"/>
                <a:gd name="connsiteY74" fmla="*/ 1555147 h 3125979"/>
                <a:gd name="connsiteX75" fmla="*/ 1674932 w 2349052"/>
                <a:gd name="connsiteY75" fmla="*/ 1581845 h 3125979"/>
                <a:gd name="connsiteX76" fmla="*/ 1681606 w 2349052"/>
                <a:gd name="connsiteY76" fmla="*/ 1601868 h 3125979"/>
                <a:gd name="connsiteX77" fmla="*/ 1688281 w 2349052"/>
                <a:gd name="connsiteY77" fmla="*/ 1802102 h 3125979"/>
                <a:gd name="connsiteX78" fmla="*/ 1648234 w 2349052"/>
                <a:gd name="connsiteY78" fmla="*/ 1808777 h 3125979"/>
                <a:gd name="connsiteX79" fmla="*/ 1601513 w 2349052"/>
                <a:gd name="connsiteY79" fmla="*/ 1815451 h 3125979"/>
                <a:gd name="connsiteX80" fmla="*/ 1621536 w 2349052"/>
                <a:gd name="connsiteY80" fmla="*/ 1835474 h 3125979"/>
                <a:gd name="connsiteX81" fmla="*/ 1628211 w 2349052"/>
                <a:gd name="connsiteY81" fmla="*/ 1875521 h 3125979"/>
                <a:gd name="connsiteX82" fmla="*/ 1634885 w 2349052"/>
                <a:gd name="connsiteY82" fmla="*/ 1895544 h 3125979"/>
                <a:gd name="connsiteX83" fmla="*/ 1628211 w 2349052"/>
                <a:gd name="connsiteY83" fmla="*/ 1968963 h 3125979"/>
                <a:gd name="connsiteX84" fmla="*/ 1621536 w 2349052"/>
                <a:gd name="connsiteY84" fmla="*/ 2022359 h 3125979"/>
                <a:gd name="connsiteX85" fmla="*/ 1614862 w 2349052"/>
                <a:gd name="connsiteY85" fmla="*/ 2102452 h 3125979"/>
                <a:gd name="connsiteX86" fmla="*/ 1581490 w 2349052"/>
                <a:gd name="connsiteY86" fmla="*/ 2095778 h 3125979"/>
                <a:gd name="connsiteX87" fmla="*/ 1561466 w 2349052"/>
                <a:gd name="connsiteY87" fmla="*/ 2089104 h 3125979"/>
                <a:gd name="connsiteX88" fmla="*/ 1528094 w 2349052"/>
                <a:gd name="connsiteY88" fmla="*/ 2082429 h 3125979"/>
                <a:gd name="connsiteX89" fmla="*/ 1534768 w 2349052"/>
                <a:gd name="connsiteY89" fmla="*/ 2162522 h 3125979"/>
                <a:gd name="connsiteX90" fmla="*/ 1541443 w 2349052"/>
                <a:gd name="connsiteY90" fmla="*/ 2215918 h 3125979"/>
                <a:gd name="connsiteX91" fmla="*/ 1528094 w 2349052"/>
                <a:gd name="connsiteY91" fmla="*/ 2296012 h 3125979"/>
                <a:gd name="connsiteX92" fmla="*/ 1514745 w 2349052"/>
                <a:gd name="connsiteY92" fmla="*/ 2316035 h 3125979"/>
                <a:gd name="connsiteX93" fmla="*/ 1508071 w 2349052"/>
                <a:gd name="connsiteY93" fmla="*/ 2336058 h 3125979"/>
                <a:gd name="connsiteX94" fmla="*/ 1508071 w 2349052"/>
                <a:gd name="connsiteY94" fmla="*/ 2469547 h 3125979"/>
                <a:gd name="connsiteX95" fmla="*/ 1528094 w 2349052"/>
                <a:gd name="connsiteY95" fmla="*/ 2482896 h 3125979"/>
                <a:gd name="connsiteX96" fmla="*/ 1548117 w 2349052"/>
                <a:gd name="connsiteY96" fmla="*/ 2509594 h 3125979"/>
                <a:gd name="connsiteX97" fmla="*/ 1574815 w 2349052"/>
                <a:gd name="connsiteY97" fmla="*/ 2549641 h 3125979"/>
                <a:gd name="connsiteX98" fmla="*/ 1601513 w 2349052"/>
                <a:gd name="connsiteY98" fmla="*/ 2542966 h 3125979"/>
                <a:gd name="connsiteX99" fmla="*/ 1641560 w 2349052"/>
                <a:gd name="connsiteY99" fmla="*/ 2516268 h 3125979"/>
                <a:gd name="connsiteX100" fmla="*/ 1648234 w 2349052"/>
                <a:gd name="connsiteY100" fmla="*/ 2536292 h 3125979"/>
                <a:gd name="connsiteX101" fmla="*/ 1714979 w 2349052"/>
                <a:gd name="connsiteY101" fmla="*/ 2549641 h 3125979"/>
                <a:gd name="connsiteX102" fmla="*/ 1735002 w 2349052"/>
                <a:gd name="connsiteY102" fmla="*/ 2562990 h 3125979"/>
                <a:gd name="connsiteX103" fmla="*/ 1768374 w 2349052"/>
                <a:gd name="connsiteY103" fmla="*/ 2603036 h 3125979"/>
                <a:gd name="connsiteX104" fmla="*/ 1788398 w 2349052"/>
                <a:gd name="connsiteY104" fmla="*/ 2589687 h 3125979"/>
                <a:gd name="connsiteX105" fmla="*/ 1801746 w 2349052"/>
                <a:gd name="connsiteY105" fmla="*/ 2569664 h 3125979"/>
                <a:gd name="connsiteX106" fmla="*/ 1821770 w 2349052"/>
                <a:gd name="connsiteY106" fmla="*/ 2562990 h 3125979"/>
                <a:gd name="connsiteX107" fmla="*/ 1881840 w 2349052"/>
                <a:gd name="connsiteY107" fmla="*/ 2569664 h 3125979"/>
                <a:gd name="connsiteX108" fmla="*/ 1895189 w 2349052"/>
                <a:gd name="connsiteY108" fmla="*/ 2589687 h 3125979"/>
                <a:gd name="connsiteX109" fmla="*/ 1961933 w 2349052"/>
                <a:gd name="connsiteY109" fmla="*/ 2603036 h 3125979"/>
                <a:gd name="connsiteX110" fmla="*/ 1948584 w 2349052"/>
                <a:gd name="connsiteY110" fmla="*/ 2643083 h 3125979"/>
                <a:gd name="connsiteX111" fmla="*/ 1941910 w 2349052"/>
                <a:gd name="connsiteY111" fmla="*/ 2663106 h 3125979"/>
                <a:gd name="connsiteX112" fmla="*/ 1948584 w 2349052"/>
                <a:gd name="connsiteY112" fmla="*/ 2723177 h 3125979"/>
                <a:gd name="connsiteX113" fmla="*/ 1961933 w 2349052"/>
                <a:gd name="connsiteY113" fmla="*/ 2743200 h 3125979"/>
                <a:gd name="connsiteX114" fmla="*/ 1968608 w 2349052"/>
                <a:gd name="connsiteY114" fmla="*/ 2769898 h 3125979"/>
                <a:gd name="connsiteX115" fmla="*/ 1975282 w 2349052"/>
                <a:gd name="connsiteY115" fmla="*/ 2789921 h 3125979"/>
                <a:gd name="connsiteX116" fmla="*/ 1961933 w 2349052"/>
                <a:gd name="connsiteY116" fmla="*/ 2836642 h 3125979"/>
                <a:gd name="connsiteX117" fmla="*/ 1941910 w 2349052"/>
                <a:gd name="connsiteY117" fmla="*/ 2843317 h 3125979"/>
                <a:gd name="connsiteX118" fmla="*/ 1901863 w 2349052"/>
                <a:gd name="connsiteY118" fmla="*/ 2863340 h 3125979"/>
                <a:gd name="connsiteX119" fmla="*/ 1895189 w 2349052"/>
                <a:gd name="connsiteY119" fmla="*/ 2950108 h 3125979"/>
                <a:gd name="connsiteX120" fmla="*/ 1855142 w 2349052"/>
                <a:gd name="connsiteY120" fmla="*/ 2963457 h 3125979"/>
                <a:gd name="connsiteX121" fmla="*/ 1835119 w 2349052"/>
                <a:gd name="connsiteY121" fmla="*/ 2976806 h 3125979"/>
                <a:gd name="connsiteX122" fmla="*/ 1795072 w 2349052"/>
                <a:gd name="connsiteY122" fmla="*/ 2990155 h 3125979"/>
                <a:gd name="connsiteX123" fmla="*/ 1728328 w 2349052"/>
                <a:gd name="connsiteY123" fmla="*/ 2983480 h 3125979"/>
                <a:gd name="connsiteX124" fmla="*/ 1708304 w 2349052"/>
                <a:gd name="connsiteY124" fmla="*/ 2976806 h 3125979"/>
                <a:gd name="connsiteX125" fmla="*/ 1634885 w 2349052"/>
                <a:gd name="connsiteY125" fmla="*/ 2963457 h 3125979"/>
                <a:gd name="connsiteX126" fmla="*/ 1608187 w 2349052"/>
                <a:gd name="connsiteY126" fmla="*/ 2956782 h 3125979"/>
                <a:gd name="connsiteX127" fmla="*/ 1461349 w 2349052"/>
                <a:gd name="connsiteY127" fmla="*/ 2950108 h 3125979"/>
                <a:gd name="connsiteX128" fmla="*/ 1454675 w 2349052"/>
                <a:gd name="connsiteY128" fmla="*/ 2856666 h 3125979"/>
                <a:gd name="connsiteX129" fmla="*/ 1434652 w 2349052"/>
                <a:gd name="connsiteY129" fmla="*/ 2849991 h 3125979"/>
                <a:gd name="connsiteX130" fmla="*/ 1254441 w 2349052"/>
                <a:gd name="connsiteY130" fmla="*/ 2856666 h 3125979"/>
                <a:gd name="connsiteX131" fmla="*/ 1187697 w 2349052"/>
                <a:gd name="connsiteY131" fmla="*/ 2950108 h 3125979"/>
                <a:gd name="connsiteX132" fmla="*/ 1160999 w 2349052"/>
                <a:gd name="connsiteY132" fmla="*/ 2943433 h 3125979"/>
                <a:gd name="connsiteX133" fmla="*/ 1127627 w 2349052"/>
                <a:gd name="connsiteY133" fmla="*/ 2950108 h 3125979"/>
                <a:gd name="connsiteX134" fmla="*/ 1100929 w 2349052"/>
                <a:gd name="connsiteY134" fmla="*/ 2996829 h 3125979"/>
                <a:gd name="connsiteX135" fmla="*/ 1107603 w 2349052"/>
                <a:gd name="connsiteY135" fmla="*/ 3036876 h 3125979"/>
                <a:gd name="connsiteX136" fmla="*/ 1120952 w 2349052"/>
                <a:gd name="connsiteY136" fmla="*/ 3056899 h 3125979"/>
                <a:gd name="connsiteX137" fmla="*/ 1127627 w 2349052"/>
                <a:gd name="connsiteY137" fmla="*/ 3076922 h 3125979"/>
                <a:gd name="connsiteX138" fmla="*/ 1120952 w 2349052"/>
                <a:gd name="connsiteY138" fmla="*/ 3103620 h 3125979"/>
                <a:gd name="connsiteX139" fmla="*/ 867323 w 2349052"/>
                <a:gd name="connsiteY139" fmla="*/ 3070248 h 3125979"/>
                <a:gd name="connsiteX140" fmla="*/ 894021 w 2349052"/>
                <a:gd name="connsiteY140" fmla="*/ 2970131 h 3125979"/>
                <a:gd name="connsiteX141" fmla="*/ 927393 w 2349052"/>
                <a:gd name="connsiteY141" fmla="*/ 2963457 h 3125979"/>
                <a:gd name="connsiteX142" fmla="*/ 987463 w 2349052"/>
                <a:gd name="connsiteY142" fmla="*/ 2970131 h 3125979"/>
                <a:gd name="connsiteX143" fmla="*/ 994138 w 2349052"/>
                <a:gd name="connsiteY143" fmla="*/ 2950108 h 3125979"/>
                <a:gd name="connsiteX144" fmla="*/ 1014161 w 2349052"/>
                <a:gd name="connsiteY144" fmla="*/ 2856666 h 3125979"/>
                <a:gd name="connsiteX145" fmla="*/ 1054208 w 2349052"/>
                <a:gd name="connsiteY145" fmla="*/ 2829968 h 3125979"/>
                <a:gd name="connsiteX146" fmla="*/ 1060882 w 2349052"/>
                <a:gd name="connsiteY146" fmla="*/ 2576339 h 3125979"/>
                <a:gd name="connsiteX147" fmla="*/ 1080906 w 2349052"/>
                <a:gd name="connsiteY147" fmla="*/ 2562990 h 3125979"/>
                <a:gd name="connsiteX148" fmla="*/ 1114278 w 2349052"/>
                <a:gd name="connsiteY148" fmla="*/ 2569664 h 3125979"/>
                <a:gd name="connsiteX149" fmla="*/ 1201046 w 2349052"/>
                <a:gd name="connsiteY149" fmla="*/ 2556315 h 3125979"/>
                <a:gd name="connsiteX150" fmla="*/ 1214395 w 2349052"/>
                <a:gd name="connsiteY150" fmla="*/ 2536292 h 3125979"/>
                <a:gd name="connsiteX151" fmla="*/ 1194371 w 2349052"/>
                <a:gd name="connsiteY151" fmla="*/ 2522943 h 3125979"/>
                <a:gd name="connsiteX152" fmla="*/ 1174348 w 2349052"/>
                <a:gd name="connsiteY152" fmla="*/ 2482896 h 3125979"/>
                <a:gd name="connsiteX153" fmla="*/ 1154325 w 2349052"/>
                <a:gd name="connsiteY153" fmla="*/ 2462873 h 3125979"/>
                <a:gd name="connsiteX154" fmla="*/ 1114278 w 2349052"/>
                <a:gd name="connsiteY154" fmla="*/ 2456198 h 3125979"/>
                <a:gd name="connsiteX155" fmla="*/ 1040859 w 2349052"/>
                <a:gd name="connsiteY155" fmla="*/ 2442850 h 3125979"/>
                <a:gd name="connsiteX156" fmla="*/ 1027510 w 2349052"/>
                <a:gd name="connsiteY156" fmla="*/ 2422826 h 3125979"/>
                <a:gd name="connsiteX157" fmla="*/ 1020836 w 2349052"/>
                <a:gd name="connsiteY157" fmla="*/ 2402803 h 3125979"/>
                <a:gd name="connsiteX158" fmla="*/ 1000812 w 2349052"/>
                <a:gd name="connsiteY158" fmla="*/ 2396128 h 3125979"/>
                <a:gd name="connsiteX159" fmla="*/ 940742 w 2349052"/>
                <a:gd name="connsiteY159" fmla="*/ 2402803 h 3125979"/>
                <a:gd name="connsiteX160" fmla="*/ 813928 w 2349052"/>
                <a:gd name="connsiteY160" fmla="*/ 2436175 h 3125979"/>
                <a:gd name="connsiteX161" fmla="*/ 807253 w 2349052"/>
                <a:gd name="connsiteY161" fmla="*/ 2736525 h 3125979"/>
                <a:gd name="connsiteX162" fmla="*/ 800579 w 2349052"/>
                <a:gd name="connsiteY162" fmla="*/ 2769898 h 3125979"/>
                <a:gd name="connsiteX163" fmla="*/ 787230 w 2349052"/>
                <a:gd name="connsiteY163" fmla="*/ 2816619 h 3125979"/>
                <a:gd name="connsiteX164" fmla="*/ 720485 w 2349052"/>
                <a:gd name="connsiteY164" fmla="*/ 2809944 h 3125979"/>
                <a:gd name="connsiteX165" fmla="*/ 700462 w 2349052"/>
                <a:gd name="connsiteY165" fmla="*/ 2803270 h 3125979"/>
                <a:gd name="connsiteX166" fmla="*/ 607019 w 2349052"/>
                <a:gd name="connsiteY166" fmla="*/ 2789921 h 3125979"/>
                <a:gd name="connsiteX167" fmla="*/ 580322 w 2349052"/>
                <a:gd name="connsiteY167" fmla="*/ 2783247 h 3125979"/>
                <a:gd name="connsiteX168" fmla="*/ 560298 w 2349052"/>
                <a:gd name="connsiteY168" fmla="*/ 2776572 h 3125979"/>
                <a:gd name="connsiteX169" fmla="*/ 426809 w 2349052"/>
                <a:gd name="connsiteY169" fmla="*/ 2769898 h 3125979"/>
                <a:gd name="connsiteX170" fmla="*/ 406786 w 2349052"/>
                <a:gd name="connsiteY170" fmla="*/ 2763223 h 3125979"/>
                <a:gd name="connsiteX171" fmla="*/ 426809 w 2349052"/>
                <a:gd name="connsiteY171" fmla="*/ 2596362 h 3125979"/>
                <a:gd name="connsiteX172" fmla="*/ 440158 w 2349052"/>
                <a:gd name="connsiteY172" fmla="*/ 2576339 h 3125979"/>
                <a:gd name="connsiteX173" fmla="*/ 433484 w 2349052"/>
                <a:gd name="connsiteY173" fmla="*/ 2529617 h 3125979"/>
                <a:gd name="connsiteX174" fmla="*/ 413460 w 2349052"/>
                <a:gd name="connsiteY174" fmla="*/ 2522943 h 3125979"/>
                <a:gd name="connsiteX175" fmla="*/ 333367 w 2349052"/>
                <a:gd name="connsiteY175" fmla="*/ 2502920 h 3125979"/>
                <a:gd name="connsiteX176" fmla="*/ 333367 w 2349052"/>
                <a:gd name="connsiteY176" fmla="*/ 2376105 h 3125979"/>
                <a:gd name="connsiteX177" fmla="*/ 346716 w 2349052"/>
                <a:gd name="connsiteY177" fmla="*/ 2275988 h 3125979"/>
                <a:gd name="connsiteX178" fmla="*/ 340041 w 2349052"/>
                <a:gd name="connsiteY178" fmla="*/ 2149174 h 3125979"/>
                <a:gd name="connsiteX179" fmla="*/ 346716 w 2349052"/>
                <a:gd name="connsiteY179" fmla="*/ 2042382 h 3125979"/>
                <a:gd name="connsiteX180" fmla="*/ 360065 w 2349052"/>
                <a:gd name="connsiteY180" fmla="*/ 1882195 h 3125979"/>
                <a:gd name="connsiteX181" fmla="*/ 366739 w 2349052"/>
                <a:gd name="connsiteY181" fmla="*/ 1842149 h 3125979"/>
                <a:gd name="connsiteX182" fmla="*/ 380088 w 2349052"/>
                <a:gd name="connsiteY182" fmla="*/ 1762055 h 3125979"/>
                <a:gd name="connsiteX183" fmla="*/ 393437 w 2349052"/>
                <a:gd name="connsiteY183" fmla="*/ 1722009 h 3125979"/>
                <a:gd name="connsiteX184" fmla="*/ 400111 w 2349052"/>
                <a:gd name="connsiteY184" fmla="*/ 1668613 h 3125979"/>
                <a:gd name="connsiteX185" fmla="*/ 406786 w 2349052"/>
                <a:gd name="connsiteY185" fmla="*/ 1628566 h 3125979"/>
                <a:gd name="connsiteX186" fmla="*/ 393437 w 2349052"/>
                <a:gd name="connsiteY186" fmla="*/ 1448356 h 3125979"/>
                <a:gd name="connsiteX187" fmla="*/ 400111 w 2349052"/>
                <a:gd name="connsiteY187" fmla="*/ 1341565 h 3125979"/>
                <a:gd name="connsiteX188" fmla="*/ 393437 w 2349052"/>
                <a:gd name="connsiteY188" fmla="*/ 1301518 h 3125979"/>
                <a:gd name="connsiteX189" fmla="*/ 380088 w 2349052"/>
                <a:gd name="connsiteY189" fmla="*/ 1281495 h 3125979"/>
                <a:gd name="connsiteX190" fmla="*/ 173180 w 2349052"/>
                <a:gd name="connsiteY190" fmla="*/ 1274820 h 3125979"/>
                <a:gd name="connsiteX191" fmla="*/ 179855 w 2349052"/>
                <a:gd name="connsiteY191" fmla="*/ 1174704 h 3125979"/>
                <a:gd name="connsiteX192" fmla="*/ 186529 w 2349052"/>
                <a:gd name="connsiteY192" fmla="*/ 1154680 h 3125979"/>
                <a:gd name="connsiteX193" fmla="*/ 193203 w 2349052"/>
                <a:gd name="connsiteY193" fmla="*/ 1107959 h 3125979"/>
                <a:gd name="connsiteX194" fmla="*/ 206552 w 2349052"/>
                <a:gd name="connsiteY194" fmla="*/ 1067912 h 3125979"/>
                <a:gd name="connsiteX195" fmla="*/ 219901 w 2349052"/>
                <a:gd name="connsiteY195" fmla="*/ 861004 h 3125979"/>
                <a:gd name="connsiteX196" fmla="*/ 206552 w 2349052"/>
                <a:gd name="connsiteY196" fmla="*/ 814283 h 3125979"/>
                <a:gd name="connsiteX197" fmla="*/ 186529 w 2349052"/>
                <a:gd name="connsiteY197" fmla="*/ 807609 h 3125979"/>
                <a:gd name="connsiteX198" fmla="*/ 166506 w 2349052"/>
                <a:gd name="connsiteY198" fmla="*/ 794260 h 3125979"/>
                <a:gd name="connsiteX199" fmla="*/ 119784 w 2349052"/>
                <a:gd name="connsiteY199" fmla="*/ 780911 h 3125979"/>
                <a:gd name="connsiteX200" fmla="*/ 79738 w 2349052"/>
                <a:gd name="connsiteY200" fmla="*/ 767562 h 3125979"/>
                <a:gd name="connsiteX201" fmla="*/ 66389 w 2349052"/>
                <a:gd name="connsiteY201" fmla="*/ 714166 h 3125979"/>
                <a:gd name="connsiteX202" fmla="*/ 59714 w 2349052"/>
                <a:gd name="connsiteY202" fmla="*/ 640747 h 3125979"/>
                <a:gd name="connsiteX203" fmla="*/ 12993 w 2349052"/>
                <a:gd name="connsiteY203" fmla="*/ 607375 h 3125979"/>
                <a:gd name="connsiteX204" fmla="*/ 12993 w 2349052"/>
                <a:gd name="connsiteY204" fmla="*/ 440514 h 3125979"/>
                <a:gd name="connsiteX205" fmla="*/ 26342 w 2349052"/>
                <a:gd name="connsiteY205" fmla="*/ 373769 h 3125979"/>
                <a:gd name="connsiteX206" fmla="*/ 53040 w 2349052"/>
                <a:gd name="connsiteY206" fmla="*/ 333722 h 3125979"/>
                <a:gd name="connsiteX207" fmla="*/ 66389 w 2349052"/>
                <a:gd name="connsiteY207" fmla="*/ 293676 h 3125979"/>
                <a:gd name="connsiteX208" fmla="*/ 66389 w 2349052"/>
                <a:gd name="connsiteY208" fmla="*/ 153512 h 3125979"/>
                <a:gd name="connsiteX0" fmla="*/ 66389 w 2349052"/>
                <a:gd name="connsiteY0" fmla="*/ 153512 h 3125979"/>
                <a:gd name="connsiteX1" fmla="*/ 153157 w 2349052"/>
                <a:gd name="connsiteY1" fmla="*/ 160187 h 3125979"/>
                <a:gd name="connsiteX2" fmla="*/ 179855 w 2349052"/>
                <a:gd name="connsiteY2" fmla="*/ 166861 h 3125979"/>
                <a:gd name="connsiteX3" fmla="*/ 199878 w 2349052"/>
                <a:gd name="connsiteY3" fmla="*/ 173536 h 3125979"/>
                <a:gd name="connsiteX4" fmla="*/ 346716 w 2349052"/>
                <a:gd name="connsiteY4" fmla="*/ 186885 h 3125979"/>
                <a:gd name="connsiteX5" fmla="*/ 380088 w 2349052"/>
                <a:gd name="connsiteY5" fmla="*/ 193559 h 3125979"/>
                <a:gd name="connsiteX6" fmla="*/ 573647 w 2349052"/>
                <a:gd name="connsiteY6" fmla="*/ 206908 h 3125979"/>
                <a:gd name="connsiteX7" fmla="*/ 700462 w 2349052"/>
                <a:gd name="connsiteY7" fmla="*/ 146838 h 3125979"/>
                <a:gd name="connsiteX8" fmla="*/ 693787 w 2349052"/>
                <a:gd name="connsiteY8" fmla="*/ 126814 h 3125979"/>
                <a:gd name="connsiteX9" fmla="*/ 735710 w 2349052"/>
                <a:gd name="connsiteY9" fmla="*/ 59166 h 3125979"/>
                <a:gd name="connsiteX10" fmla="*/ 863499 w 2349052"/>
                <a:gd name="connsiteY10" fmla="*/ 76304 h 3125979"/>
                <a:gd name="connsiteX11" fmla="*/ 1060882 w 2349052"/>
                <a:gd name="connsiteY11" fmla="*/ 100117 h 3125979"/>
                <a:gd name="connsiteX12" fmla="*/ 1094255 w 2349052"/>
                <a:gd name="connsiteY12" fmla="*/ 106791 h 3125979"/>
                <a:gd name="connsiteX13" fmla="*/ 1100929 w 2349052"/>
                <a:gd name="connsiteY13" fmla="*/ 133489 h 3125979"/>
                <a:gd name="connsiteX14" fmla="*/ 1107603 w 2349052"/>
                <a:gd name="connsiteY14" fmla="*/ 206908 h 3125979"/>
                <a:gd name="connsiteX15" fmla="*/ 1127627 w 2349052"/>
                <a:gd name="connsiteY15" fmla="*/ 213582 h 3125979"/>
                <a:gd name="connsiteX16" fmla="*/ 1314511 w 2349052"/>
                <a:gd name="connsiteY16" fmla="*/ 220257 h 3125979"/>
                <a:gd name="connsiteX17" fmla="*/ 1341209 w 2349052"/>
                <a:gd name="connsiteY17" fmla="*/ 226931 h 3125979"/>
                <a:gd name="connsiteX18" fmla="*/ 1514745 w 2349052"/>
                <a:gd name="connsiteY18" fmla="*/ 213582 h 3125979"/>
                <a:gd name="connsiteX19" fmla="*/ 1521419 w 2349052"/>
                <a:gd name="connsiteY19" fmla="*/ 193559 h 3125979"/>
                <a:gd name="connsiteX20" fmla="*/ 1514745 w 2349052"/>
                <a:gd name="connsiteY20" fmla="*/ 166861 h 3125979"/>
                <a:gd name="connsiteX21" fmla="*/ 1508071 w 2349052"/>
                <a:gd name="connsiteY21" fmla="*/ 126814 h 3125979"/>
                <a:gd name="connsiteX22" fmla="*/ 1588164 w 2349052"/>
                <a:gd name="connsiteY22" fmla="*/ 100117 h 3125979"/>
                <a:gd name="connsiteX23" fmla="*/ 1584374 w 2349052"/>
                <a:gd name="connsiteY23" fmla="*/ 77243 h 3125979"/>
                <a:gd name="connsiteX24" fmla="*/ 1597724 w 2349052"/>
                <a:gd name="connsiteY24" fmla="*/ 61981 h 3125979"/>
                <a:gd name="connsiteX25" fmla="*/ 1628211 w 2349052"/>
                <a:gd name="connsiteY25" fmla="*/ 33372 h 3125979"/>
                <a:gd name="connsiteX26" fmla="*/ 1648234 w 2349052"/>
                <a:gd name="connsiteY26" fmla="*/ 20023 h 3125979"/>
                <a:gd name="connsiteX27" fmla="*/ 1674932 w 2349052"/>
                <a:gd name="connsiteY27" fmla="*/ 13349 h 3125979"/>
                <a:gd name="connsiteX28" fmla="*/ 1748351 w 2349052"/>
                <a:gd name="connsiteY28" fmla="*/ 0 h 3125979"/>
                <a:gd name="connsiteX29" fmla="*/ 1828444 w 2349052"/>
                <a:gd name="connsiteY29" fmla="*/ 6674 h 3125979"/>
                <a:gd name="connsiteX30" fmla="*/ 1868491 w 2349052"/>
                <a:gd name="connsiteY30" fmla="*/ 13349 h 3125979"/>
                <a:gd name="connsiteX31" fmla="*/ 1948584 w 2349052"/>
                <a:gd name="connsiteY31" fmla="*/ 20023 h 3125979"/>
                <a:gd name="connsiteX32" fmla="*/ 1981957 w 2349052"/>
                <a:gd name="connsiteY32" fmla="*/ 46721 h 3125979"/>
                <a:gd name="connsiteX33" fmla="*/ 2008655 w 2349052"/>
                <a:gd name="connsiteY33" fmla="*/ 86768 h 3125979"/>
                <a:gd name="connsiteX34" fmla="*/ 2028678 w 2349052"/>
                <a:gd name="connsiteY34" fmla="*/ 146838 h 3125979"/>
                <a:gd name="connsiteX35" fmla="*/ 2042027 w 2349052"/>
                <a:gd name="connsiteY35" fmla="*/ 166861 h 3125979"/>
                <a:gd name="connsiteX36" fmla="*/ 2062050 w 2349052"/>
                <a:gd name="connsiteY36" fmla="*/ 246955 h 3125979"/>
                <a:gd name="connsiteX37" fmla="*/ 2082073 w 2349052"/>
                <a:gd name="connsiteY37" fmla="*/ 380444 h 3125979"/>
                <a:gd name="connsiteX38" fmla="*/ 2108771 w 2349052"/>
                <a:gd name="connsiteY38" fmla="*/ 420490 h 3125979"/>
                <a:gd name="connsiteX39" fmla="*/ 2122120 w 2349052"/>
                <a:gd name="connsiteY39" fmla="*/ 440514 h 3125979"/>
                <a:gd name="connsiteX40" fmla="*/ 2128795 w 2349052"/>
                <a:gd name="connsiteY40" fmla="*/ 460537 h 3125979"/>
                <a:gd name="connsiteX41" fmla="*/ 2142144 w 2349052"/>
                <a:gd name="connsiteY41" fmla="*/ 513933 h 3125979"/>
                <a:gd name="connsiteX42" fmla="*/ 2155492 w 2349052"/>
                <a:gd name="connsiteY42" fmla="*/ 533956 h 3125979"/>
                <a:gd name="connsiteX43" fmla="*/ 2168841 w 2349052"/>
                <a:gd name="connsiteY43" fmla="*/ 560654 h 3125979"/>
                <a:gd name="connsiteX44" fmla="*/ 2188865 w 2349052"/>
                <a:gd name="connsiteY44" fmla="*/ 574003 h 3125979"/>
                <a:gd name="connsiteX45" fmla="*/ 2208888 w 2349052"/>
                <a:gd name="connsiteY45" fmla="*/ 594026 h 3125979"/>
                <a:gd name="connsiteX46" fmla="*/ 2248935 w 2349052"/>
                <a:gd name="connsiteY46" fmla="*/ 614050 h 3125979"/>
                <a:gd name="connsiteX47" fmla="*/ 2255609 w 2349052"/>
                <a:gd name="connsiteY47" fmla="*/ 634073 h 3125979"/>
                <a:gd name="connsiteX48" fmla="*/ 2268958 w 2349052"/>
                <a:gd name="connsiteY48" fmla="*/ 654096 h 3125979"/>
                <a:gd name="connsiteX49" fmla="*/ 2248935 w 2349052"/>
                <a:gd name="connsiteY49" fmla="*/ 714166 h 3125979"/>
                <a:gd name="connsiteX50" fmla="*/ 2242260 w 2349052"/>
                <a:gd name="connsiteY50" fmla="*/ 734190 h 3125979"/>
                <a:gd name="connsiteX51" fmla="*/ 2255609 w 2349052"/>
                <a:gd name="connsiteY51" fmla="*/ 780911 h 3125979"/>
                <a:gd name="connsiteX52" fmla="*/ 2288982 w 2349052"/>
                <a:gd name="connsiteY52" fmla="*/ 820958 h 3125979"/>
                <a:gd name="connsiteX53" fmla="*/ 2295656 w 2349052"/>
                <a:gd name="connsiteY53" fmla="*/ 840981 h 3125979"/>
                <a:gd name="connsiteX54" fmla="*/ 2322354 w 2349052"/>
                <a:gd name="connsiteY54" fmla="*/ 887702 h 3125979"/>
                <a:gd name="connsiteX55" fmla="*/ 2335703 w 2349052"/>
                <a:gd name="connsiteY55" fmla="*/ 927749 h 3125979"/>
                <a:gd name="connsiteX56" fmla="*/ 2342377 w 2349052"/>
                <a:gd name="connsiteY56" fmla="*/ 947772 h 3125979"/>
                <a:gd name="connsiteX57" fmla="*/ 2349052 w 2349052"/>
                <a:gd name="connsiteY57" fmla="*/ 967795 h 3125979"/>
                <a:gd name="connsiteX58" fmla="*/ 2342377 w 2349052"/>
                <a:gd name="connsiteY58" fmla="*/ 1101285 h 3125979"/>
                <a:gd name="connsiteX59" fmla="*/ 2335703 w 2349052"/>
                <a:gd name="connsiteY59" fmla="*/ 1121308 h 3125979"/>
                <a:gd name="connsiteX60" fmla="*/ 2302330 w 2349052"/>
                <a:gd name="connsiteY60" fmla="*/ 1114633 h 3125979"/>
                <a:gd name="connsiteX61" fmla="*/ 2188865 w 2349052"/>
                <a:gd name="connsiteY61" fmla="*/ 1094610 h 3125979"/>
                <a:gd name="connsiteX62" fmla="*/ 2042027 w 2349052"/>
                <a:gd name="connsiteY62" fmla="*/ 1101285 h 3125979"/>
                <a:gd name="connsiteX63" fmla="*/ 2035352 w 2349052"/>
                <a:gd name="connsiteY63" fmla="*/ 1121308 h 3125979"/>
                <a:gd name="connsiteX64" fmla="*/ 2028678 w 2349052"/>
                <a:gd name="connsiteY64" fmla="*/ 1148006 h 3125979"/>
                <a:gd name="connsiteX65" fmla="*/ 2022003 w 2349052"/>
                <a:gd name="connsiteY65" fmla="*/ 1168029 h 3125979"/>
                <a:gd name="connsiteX66" fmla="*/ 1981957 w 2349052"/>
                <a:gd name="connsiteY66" fmla="*/ 1181378 h 3125979"/>
                <a:gd name="connsiteX67" fmla="*/ 1935236 w 2349052"/>
                <a:gd name="connsiteY67" fmla="*/ 1194727 h 3125979"/>
                <a:gd name="connsiteX68" fmla="*/ 1915212 w 2349052"/>
                <a:gd name="connsiteY68" fmla="*/ 1208076 h 3125979"/>
                <a:gd name="connsiteX69" fmla="*/ 1908538 w 2349052"/>
                <a:gd name="connsiteY69" fmla="*/ 1228099 h 3125979"/>
                <a:gd name="connsiteX70" fmla="*/ 1895189 w 2349052"/>
                <a:gd name="connsiteY70" fmla="*/ 1248122 h 3125979"/>
                <a:gd name="connsiteX71" fmla="*/ 1901863 w 2349052"/>
                <a:gd name="connsiteY71" fmla="*/ 1328216 h 3125979"/>
                <a:gd name="connsiteX72" fmla="*/ 1908538 w 2349052"/>
                <a:gd name="connsiteY72" fmla="*/ 1361588 h 3125979"/>
                <a:gd name="connsiteX73" fmla="*/ 1895189 w 2349052"/>
                <a:gd name="connsiteY73" fmla="*/ 1468379 h 3125979"/>
                <a:gd name="connsiteX74" fmla="*/ 1888514 w 2349052"/>
                <a:gd name="connsiteY74" fmla="*/ 1555147 h 3125979"/>
                <a:gd name="connsiteX75" fmla="*/ 1674932 w 2349052"/>
                <a:gd name="connsiteY75" fmla="*/ 1581845 h 3125979"/>
                <a:gd name="connsiteX76" fmla="*/ 1681606 w 2349052"/>
                <a:gd name="connsiteY76" fmla="*/ 1601868 h 3125979"/>
                <a:gd name="connsiteX77" fmla="*/ 1688281 w 2349052"/>
                <a:gd name="connsiteY77" fmla="*/ 1802102 h 3125979"/>
                <a:gd name="connsiteX78" fmla="*/ 1648234 w 2349052"/>
                <a:gd name="connsiteY78" fmla="*/ 1808777 h 3125979"/>
                <a:gd name="connsiteX79" fmla="*/ 1601513 w 2349052"/>
                <a:gd name="connsiteY79" fmla="*/ 1815451 h 3125979"/>
                <a:gd name="connsiteX80" fmla="*/ 1621536 w 2349052"/>
                <a:gd name="connsiteY80" fmla="*/ 1835474 h 3125979"/>
                <a:gd name="connsiteX81" fmla="*/ 1628211 w 2349052"/>
                <a:gd name="connsiteY81" fmla="*/ 1875521 h 3125979"/>
                <a:gd name="connsiteX82" fmla="*/ 1634885 w 2349052"/>
                <a:gd name="connsiteY82" fmla="*/ 1895544 h 3125979"/>
                <a:gd name="connsiteX83" fmla="*/ 1628211 w 2349052"/>
                <a:gd name="connsiteY83" fmla="*/ 1968963 h 3125979"/>
                <a:gd name="connsiteX84" fmla="*/ 1621536 w 2349052"/>
                <a:gd name="connsiteY84" fmla="*/ 2022359 h 3125979"/>
                <a:gd name="connsiteX85" fmla="*/ 1614862 w 2349052"/>
                <a:gd name="connsiteY85" fmla="*/ 2102452 h 3125979"/>
                <a:gd name="connsiteX86" fmla="*/ 1581490 w 2349052"/>
                <a:gd name="connsiteY86" fmla="*/ 2095778 h 3125979"/>
                <a:gd name="connsiteX87" fmla="*/ 1561466 w 2349052"/>
                <a:gd name="connsiteY87" fmla="*/ 2089104 h 3125979"/>
                <a:gd name="connsiteX88" fmla="*/ 1528094 w 2349052"/>
                <a:gd name="connsiteY88" fmla="*/ 2082429 h 3125979"/>
                <a:gd name="connsiteX89" fmla="*/ 1534768 w 2349052"/>
                <a:gd name="connsiteY89" fmla="*/ 2162522 h 3125979"/>
                <a:gd name="connsiteX90" fmla="*/ 1541443 w 2349052"/>
                <a:gd name="connsiteY90" fmla="*/ 2215918 h 3125979"/>
                <a:gd name="connsiteX91" fmla="*/ 1528094 w 2349052"/>
                <a:gd name="connsiteY91" fmla="*/ 2296012 h 3125979"/>
                <a:gd name="connsiteX92" fmla="*/ 1514745 w 2349052"/>
                <a:gd name="connsiteY92" fmla="*/ 2316035 h 3125979"/>
                <a:gd name="connsiteX93" fmla="*/ 1508071 w 2349052"/>
                <a:gd name="connsiteY93" fmla="*/ 2336058 h 3125979"/>
                <a:gd name="connsiteX94" fmla="*/ 1508071 w 2349052"/>
                <a:gd name="connsiteY94" fmla="*/ 2469547 h 3125979"/>
                <a:gd name="connsiteX95" fmla="*/ 1528094 w 2349052"/>
                <a:gd name="connsiteY95" fmla="*/ 2482896 h 3125979"/>
                <a:gd name="connsiteX96" fmla="*/ 1548117 w 2349052"/>
                <a:gd name="connsiteY96" fmla="*/ 2509594 h 3125979"/>
                <a:gd name="connsiteX97" fmla="*/ 1574815 w 2349052"/>
                <a:gd name="connsiteY97" fmla="*/ 2549641 h 3125979"/>
                <a:gd name="connsiteX98" fmla="*/ 1601513 w 2349052"/>
                <a:gd name="connsiteY98" fmla="*/ 2542966 h 3125979"/>
                <a:gd name="connsiteX99" fmla="*/ 1641560 w 2349052"/>
                <a:gd name="connsiteY99" fmla="*/ 2516268 h 3125979"/>
                <a:gd name="connsiteX100" fmla="*/ 1648234 w 2349052"/>
                <a:gd name="connsiteY100" fmla="*/ 2536292 h 3125979"/>
                <a:gd name="connsiteX101" fmla="*/ 1714979 w 2349052"/>
                <a:gd name="connsiteY101" fmla="*/ 2549641 h 3125979"/>
                <a:gd name="connsiteX102" fmla="*/ 1735002 w 2349052"/>
                <a:gd name="connsiteY102" fmla="*/ 2562990 h 3125979"/>
                <a:gd name="connsiteX103" fmla="*/ 1768374 w 2349052"/>
                <a:gd name="connsiteY103" fmla="*/ 2603036 h 3125979"/>
                <a:gd name="connsiteX104" fmla="*/ 1788398 w 2349052"/>
                <a:gd name="connsiteY104" fmla="*/ 2589687 h 3125979"/>
                <a:gd name="connsiteX105" fmla="*/ 1801746 w 2349052"/>
                <a:gd name="connsiteY105" fmla="*/ 2569664 h 3125979"/>
                <a:gd name="connsiteX106" fmla="*/ 1821770 w 2349052"/>
                <a:gd name="connsiteY106" fmla="*/ 2562990 h 3125979"/>
                <a:gd name="connsiteX107" fmla="*/ 1881840 w 2349052"/>
                <a:gd name="connsiteY107" fmla="*/ 2569664 h 3125979"/>
                <a:gd name="connsiteX108" fmla="*/ 1895189 w 2349052"/>
                <a:gd name="connsiteY108" fmla="*/ 2589687 h 3125979"/>
                <a:gd name="connsiteX109" fmla="*/ 1961933 w 2349052"/>
                <a:gd name="connsiteY109" fmla="*/ 2603036 h 3125979"/>
                <a:gd name="connsiteX110" fmla="*/ 1948584 w 2349052"/>
                <a:gd name="connsiteY110" fmla="*/ 2643083 h 3125979"/>
                <a:gd name="connsiteX111" fmla="*/ 1941910 w 2349052"/>
                <a:gd name="connsiteY111" fmla="*/ 2663106 h 3125979"/>
                <a:gd name="connsiteX112" fmla="*/ 1948584 w 2349052"/>
                <a:gd name="connsiteY112" fmla="*/ 2723177 h 3125979"/>
                <a:gd name="connsiteX113" fmla="*/ 1961933 w 2349052"/>
                <a:gd name="connsiteY113" fmla="*/ 2743200 h 3125979"/>
                <a:gd name="connsiteX114" fmla="*/ 1968608 w 2349052"/>
                <a:gd name="connsiteY114" fmla="*/ 2769898 h 3125979"/>
                <a:gd name="connsiteX115" fmla="*/ 1975282 w 2349052"/>
                <a:gd name="connsiteY115" fmla="*/ 2789921 h 3125979"/>
                <a:gd name="connsiteX116" fmla="*/ 1961933 w 2349052"/>
                <a:gd name="connsiteY116" fmla="*/ 2836642 h 3125979"/>
                <a:gd name="connsiteX117" fmla="*/ 1941910 w 2349052"/>
                <a:gd name="connsiteY117" fmla="*/ 2843317 h 3125979"/>
                <a:gd name="connsiteX118" fmla="*/ 1901863 w 2349052"/>
                <a:gd name="connsiteY118" fmla="*/ 2863340 h 3125979"/>
                <a:gd name="connsiteX119" fmla="*/ 1895189 w 2349052"/>
                <a:gd name="connsiteY119" fmla="*/ 2950108 h 3125979"/>
                <a:gd name="connsiteX120" fmla="*/ 1855142 w 2349052"/>
                <a:gd name="connsiteY120" fmla="*/ 2963457 h 3125979"/>
                <a:gd name="connsiteX121" fmla="*/ 1835119 w 2349052"/>
                <a:gd name="connsiteY121" fmla="*/ 2976806 h 3125979"/>
                <a:gd name="connsiteX122" fmla="*/ 1795072 w 2349052"/>
                <a:gd name="connsiteY122" fmla="*/ 2990155 h 3125979"/>
                <a:gd name="connsiteX123" fmla="*/ 1728328 w 2349052"/>
                <a:gd name="connsiteY123" fmla="*/ 2983480 h 3125979"/>
                <a:gd name="connsiteX124" fmla="*/ 1708304 w 2349052"/>
                <a:gd name="connsiteY124" fmla="*/ 2976806 h 3125979"/>
                <a:gd name="connsiteX125" fmla="*/ 1634885 w 2349052"/>
                <a:gd name="connsiteY125" fmla="*/ 2963457 h 3125979"/>
                <a:gd name="connsiteX126" fmla="*/ 1608187 w 2349052"/>
                <a:gd name="connsiteY126" fmla="*/ 2956782 h 3125979"/>
                <a:gd name="connsiteX127" fmla="*/ 1461349 w 2349052"/>
                <a:gd name="connsiteY127" fmla="*/ 2950108 h 3125979"/>
                <a:gd name="connsiteX128" fmla="*/ 1454675 w 2349052"/>
                <a:gd name="connsiteY128" fmla="*/ 2856666 h 3125979"/>
                <a:gd name="connsiteX129" fmla="*/ 1434652 w 2349052"/>
                <a:gd name="connsiteY129" fmla="*/ 2849991 h 3125979"/>
                <a:gd name="connsiteX130" fmla="*/ 1254441 w 2349052"/>
                <a:gd name="connsiteY130" fmla="*/ 2856666 h 3125979"/>
                <a:gd name="connsiteX131" fmla="*/ 1187697 w 2349052"/>
                <a:gd name="connsiteY131" fmla="*/ 2950108 h 3125979"/>
                <a:gd name="connsiteX132" fmla="*/ 1160999 w 2349052"/>
                <a:gd name="connsiteY132" fmla="*/ 2943433 h 3125979"/>
                <a:gd name="connsiteX133" fmla="*/ 1127627 w 2349052"/>
                <a:gd name="connsiteY133" fmla="*/ 2950108 h 3125979"/>
                <a:gd name="connsiteX134" fmla="*/ 1100929 w 2349052"/>
                <a:gd name="connsiteY134" fmla="*/ 2996829 h 3125979"/>
                <a:gd name="connsiteX135" fmla="*/ 1107603 w 2349052"/>
                <a:gd name="connsiteY135" fmla="*/ 3036876 h 3125979"/>
                <a:gd name="connsiteX136" fmla="*/ 1120952 w 2349052"/>
                <a:gd name="connsiteY136" fmla="*/ 3056899 h 3125979"/>
                <a:gd name="connsiteX137" fmla="*/ 1127627 w 2349052"/>
                <a:gd name="connsiteY137" fmla="*/ 3076922 h 3125979"/>
                <a:gd name="connsiteX138" fmla="*/ 1120952 w 2349052"/>
                <a:gd name="connsiteY138" fmla="*/ 3103620 h 3125979"/>
                <a:gd name="connsiteX139" fmla="*/ 867323 w 2349052"/>
                <a:gd name="connsiteY139" fmla="*/ 3070248 h 3125979"/>
                <a:gd name="connsiteX140" fmla="*/ 894021 w 2349052"/>
                <a:gd name="connsiteY140" fmla="*/ 2970131 h 3125979"/>
                <a:gd name="connsiteX141" fmla="*/ 927393 w 2349052"/>
                <a:gd name="connsiteY141" fmla="*/ 2963457 h 3125979"/>
                <a:gd name="connsiteX142" fmla="*/ 987463 w 2349052"/>
                <a:gd name="connsiteY142" fmla="*/ 2970131 h 3125979"/>
                <a:gd name="connsiteX143" fmla="*/ 994138 w 2349052"/>
                <a:gd name="connsiteY143" fmla="*/ 2950108 h 3125979"/>
                <a:gd name="connsiteX144" fmla="*/ 1014161 w 2349052"/>
                <a:gd name="connsiteY144" fmla="*/ 2856666 h 3125979"/>
                <a:gd name="connsiteX145" fmla="*/ 1054208 w 2349052"/>
                <a:gd name="connsiteY145" fmla="*/ 2829968 h 3125979"/>
                <a:gd name="connsiteX146" fmla="*/ 1060882 w 2349052"/>
                <a:gd name="connsiteY146" fmla="*/ 2576339 h 3125979"/>
                <a:gd name="connsiteX147" fmla="*/ 1080906 w 2349052"/>
                <a:gd name="connsiteY147" fmla="*/ 2562990 h 3125979"/>
                <a:gd name="connsiteX148" fmla="*/ 1114278 w 2349052"/>
                <a:gd name="connsiteY148" fmla="*/ 2569664 h 3125979"/>
                <a:gd name="connsiteX149" fmla="*/ 1201046 w 2349052"/>
                <a:gd name="connsiteY149" fmla="*/ 2556315 h 3125979"/>
                <a:gd name="connsiteX150" fmla="*/ 1214395 w 2349052"/>
                <a:gd name="connsiteY150" fmla="*/ 2536292 h 3125979"/>
                <a:gd name="connsiteX151" fmla="*/ 1194371 w 2349052"/>
                <a:gd name="connsiteY151" fmla="*/ 2522943 h 3125979"/>
                <a:gd name="connsiteX152" fmla="*/ 1174348 w 2349052"/>
                <a:gd name="connsiteY152" fmla="*/ 2482896 h 3125979"/>
                <a:gd name="connsiteX153" fmla="*/ 1154325 w 2349052"/>
                <a:gd name="connsiteY153" fmla="*/ 2462873 h 3125979"/>
                <a:gd name="connsiteX154" fmla="*/ 1114278 w 2349052"/>
                <a:gd name="connsiteY154" fmla="*/ 2456198 h 3125979"/>
                <a:gd name="connsiteX155" fmla="*/ 1040859 w 2349052"/>
                <a:gd name="connsiteY155" fmla="*/ 2442850 h 3125979"/>
                <a:gd name="connsiteX156" fmla="*/ 1027510 w 2349052"/>
                <a:gd name="connsiteY156" fmla="*/ 2422826 h 3125979"/>
                <a:gd name="connsiteX157" fmla="*/ 1020836 w 2349052"/>
                <a:gd name="connsiteY157" fmla="*/ 2402803 h 3125979"/>
                <a:gd name="connsiteX158" fmla="*/ 1000812 w 2349052"/>
                <a:gd name="connsiteY158" fmla="*/ 2396128 h 3125979"/>
                <a:gd name="connsiteX159" fmla="*/ 940742 w 2349052"/>
                <a:gd name="connsiteY159" fmla="*/ 2402803 h 3125979"/>
                <a:gd name="connsiteX160" fmla="*/ 813928 w 2349052"/>
                <a:gd name="connsiteY160" fmla="*/ 2436175 h 3125979"/>
                <a:gd name="connsiteX161" fmla="*/ 807253 w 2349052"/>
                <a:gd name="connsiteY161" fmla="*/ 2736525 h 3125979"/>
                <a:gd name="connsiteX162" fmla="*/ 800579 w 2349052"/>
                <a:gd name="connsiteY162" fmla="*/ 2769898 h 3125979"/>
                <a:gd name="connsiteX163" fmla="*/ 787230 w 2349052"/>
                <a:gd name="connsiteY163" fmla="*/ 2816619 h 3125979"/>
                <a:gd name="connsiteX164" fmla="*/ 720485 w 2349052"/>
                <a:gd name="connsiteY164" fmla="*/ 2809944 h 3125979"/>
                <a:gd name="connsiteX165" fmla="*/ 700462 w 2349052"/>
                <a:gd name="connsiteY165" fmla="*/ 2803270 h 3125979"/>
                <a:gd name="connsiteX166" fmla="*/ 607019 w 2349052"/>
                <a:gd name="connsiteY166" fmla="*/ 2789921 h 3125979"/>
                <a:gd name="connsiteX167" fmla="*/ 580322 w 2349052"/>
                <a:gd name="connsiteY167" fmla="*/ 2783247 h 3125979"/>
                <a:gd name="connsiteX168" fmla="*/ 560298 w 2349052"/>
                <a:gd name="connsiteY168" fmla="*/ 2776572 h 3125979"/>
                <a:gd name="connsiteX169" fmla="*/ 426809 w 2349052"/>
                <a:gd name="connsiteY169" fmla="*/ 2769898 h 3125979"/>
                <a:gd name="connsiteX170" fmla="*/ 406786 w 2349052"/>
                <a:gd name="connsiteY170" fmla="*/ 2763223 h 3125979"/>
                <a:gd name="connsiteX171" fmla="*/ 426809 w 2349052"/>
                <a:gd name="connsiteY171" fmla="*/ 2596362 h 3125979"/>
                <a:gd name="connsiteX172" fmla="*/ 440158 w 2349052"/>
                <a:gd name="connsiteY172" fmla="*/ 2576339 h 3125979"/>
                <a:gd name="connsiteX173" fmla="*/ 433484 w 2349052"/>
                <a:gd name="connsiteY173" fmla="*/ 2529617 h 3125979"/>
                <a:gd name="connsiteX174" fmla="*/ 413460 w 2349052"/>
                <a:gd name="connsiteY174" fmla="*/ 2522943 h 3125979"/>
                <a:gd name="connsiteX175" fmla="*/ 333367 w 2349052"/>
                <a:gd name="connsiteY175" fmla="*/ 2502920 h 3125979"/>
                <a:gd name="connsiteX176" fmla="*/ 333367 w 2349052"/>
                <a:gd name="connsiteY176" fmla="*/ 2376105 h 3125979"/>
                <a:gd name="connsiteX177" fmla="*/ 346716 w 2349052"/>
                <a:gd name="connsiteY177" fmla="*/ 2275988 h 3125979"/>
                <a:gd name="connsiteX178" fmla="*/ 340041 w 2349052"/>
                <a:gd name="connsiteY178" fmla="*/ 2149174 h 3125979"/>
                <a:gd name="connsiteX179" fmla="*/ 346716 w 2349052"/>
                <a:gd name="connsiteY179" fmla="*/ 2042382 h 3125979"/>
                <a:gd name="connsiteX180" fmla="*/ 360065 w 2349052"/>
                <a:gd name="connsiteY180" fmla="*/ 1882195 h 3125979"/>
                <a:gd name="connsiteX181" fmla="*/ 366739 w 2349052"/>
                <a:gd name="connsiteY181" fmla="*/ 1842149 h 3125979"/>
                <a:gd name="connsiteX182" fmla="*/ 380088 w 2349052"/>
                <a:gd name="connsiteY182" fmla="*/ 1762055 h 3125979"/>
                <a:gd name="connsiteX183" fmla="*/ 393437 w 2349052"/>
                <a:gd name="connsiteY183" fmla="*/ 1722009 h 3125979"/>
                <a:gd name="connsiteX184" fmla="*/ 400111 w 2349052"/>
                <a:gd name="connsiteY184" fmla="*/ 1668613 h 3125979"/>
                <a:gd name="connsiteX185" fmla="*/ 406786 w 2349052"/>
                <a:gd name="connsiteY185" fmla="*/ 1628566 h 3125979"/>
                <a:gd name="connsiteX186" fmla="*/ 393437 w 2349052"/>
                <a:gd name="connsiteY186" fmla="*/ 1448356 h 3125979"/>
                <a:gd name="connsiteX187" fmla="*/ 400111 w 2349052"/>
                <a:gd name="connsiteY187" fmla="*/ 1341565 h 3125979"/>
                <a:gd name="connsiteX188" fmla="*/ 393437 w 2349052"/>
                <a:gd name="connsiteY188" fmla="*/ 1301518 h 3125979"/>
                <a:gd name="connsiteX189" fmla="*/ 380088 w 2349052"/>
                <a:gd name="connsiteY189" fmla="*/ 1281495 h 3125979"/>
                <a:gd name="connsiteX190" fmla="*/ 173180 w 2349052"/>
                <a:gd name="connsiteY190" fmla="*/ 1274820 h 3125979"/>
                <a:gd name="connsiteX191" fmla="*/ 179855 w 2349052"/>
                <a:gd name="connsiteY191" fmla="*/ 1174704 h 3125979"/>
                <a:gd name="connsiteX192" fmla="*/ 186529 w 2349052"/>
                <a:gd name="connsiteY192" fmla="*/ 1154680 h 3125979"/>
                <a:gd name="connsiteX193" fmla="*/ 193203 w 2349052"/>
                <a:gd name="connsiteY193" fmla="*/ 1107959 h 3125979"/>
                <a:gd name="connsiteX194" fmla="*/ 206552 w 2349052"/>
                <a:gd name="connsiteY194" fmla="*/ 1067912 h 3125979"/>
                <a:gd name="connsiteX195" fmla="*/ 219901 w 2349052"/>
                <a:gd name="connsiteY195" fmla="*/ 861004 h 3125979"/>
                <a:gd name="connsiteX196" fmla="*/ 206552 w 2349052"/>
                <a:gd name="connsiteY196" fmla="*/ 814283 h 3125979"/>
                <a:gd name="connsiteX197" fmla="*/ 186529 w 2349052"/>
                <a:gd name="connsiteY197" fmla="*/ 807609 h 3125979"/>
                <a:gd name="connsiteX198" fmla="*/ 166506 w 2349052"/>
                <a:gd name="connsiteY198" fmla="*/ 794260 h 3125979"/>
                <a:gd name="connsiteX199" fmla="*/ 119784 w 2349052"/>
                <a:gd name="connsiteY199" fmla="*/ 780911 h 3125979"/>
                <a:gd name="connsiteX200" fmla="*/ 79738 w 2349052"/>
                <a:gd name="connsiteY200" fmla="*/ 767562 h 3125979"/>
                <a:gd name="connsiteX201" fmla="*/ 66389 w 2349052"/>
                <a:gd name="connsiteY201" fmla="*/ 714166 h 3125979"/>
                <a:gd name="connsiteX202" fmla="*/ 59714 w 2349052"/>
                <a:gd name="connsiteY202" fmla="*/ 640747 h 3125979"/>
                <a:gd name="connsiteX203" fmla="*/ 12993 w 2349052"/>
                <a:gd name="connsiteY203" fmla="*/ 607375 h 3125979"/>
                <a:gd name="connsiteX204" fmla="*/ 12993 w 2349052"/>
                <a:gd name="connsiteY204" fmla="*/ 440514 h 3125979"/>
                <a:gd name="connsiteX205" fmla="*/ 26342 w 2349052"/>
                <a:gd name="connsiteY205" fmla="*/ 373769 h 3125979"/>
                <a:gd name="connsiteX206" fmla="*/ 53040 w 2349052"/>
                <a:gd name="connsiteY206" fmla="*/ 333722 h 3125979"/>
                <a:gd name="connsiteX207" fmla="*/ 66389 w 2349052"/>
                <a:gd name="connsiteY207" fmla="*/ 293676 h 3125979"/>
                <a:gd name="connsiteX208" fmla="*/ 66389 w 2349052"/>
                <a:gd name="connsiteY208" fmla="*/ 153512 h 3125979"/>
                <a:gd name="connsiteX0" fmla="*/ 66389 w 2349052"/>
                <a:gd name="connsiteY0" fmla="*/ 153512 h 3125979"/>
                <a:gd name="connsiteX1" fmla="*/ 153157 w 2349052"/>
                <a:gd name="connsiteY1" fmla="*/ 160187 h 3125979"/>
                <a:gd name="connsiteX2" fmla="*/ 179855 w 2349052"/>
                <a:gd name="connsiteY2" fmla="*/ 166861 h 3125979"/>
                <a:gd name="connsiteX3" fmla="*/ 199878 w 2349052"/>
                <a:gd name="connsiteY3" fmla="*/ 173536 h 3125979"/>
                <a:gd name="connsiteX4" fmla="*/ 346716 w 2349052"/>
                <a:gd name="connsiteY4" fmla="*/ 186885 h 3125979"/>
                <a:gd name="connsiteX5" fmla="*/ 380088 w 2349052"/>
                <a:gd name="connsiteY5" fmla="*/ 193559 h 3125979"/>
                <a:gd name="connsiteX6" fmla="*/ 573647 w 2349052"/>
                <a:gd name="connsiteY6" fmla="*/ 206908 h 3125979"/>
                <a:gd name="connsiteX7" fmla="*/ 700462 w 2349052"/>
                <a:gd name="connsiteY7" fmla="*/ 146838 h 3125979"/>
                <a:gd name="connsiteX8" fmla="*/ 693787 w 2349052"/>
                <a:gd name="connsiteY8" fmla="*/ 126814 h 3125979"/>
                <a:gd name="connsiteX9" fmla="*/ 735710 w 2349052"/>
                <a:gd name="connsiteY9" fmla="*/ 59166 h 3125979"/>
                <a:gd name="connsiteX10" fmla="*/ 863499 w 2349052"/>
                <a:gd name="connsiteY10" fmla="*/ 76304 h 3125979"/>
                <a:gd name="connsiteX11" fmla="*/ 1060882 w 2349052"/>
                <a:gd name="connsiteY11" fmla="*/ 100117 h 3125979"/>
                <a:gd name="connsiteX12" fmla="*/ 1094255 w 2349052"/>
                <a:gd name="connsiteY12" fmla="*/ 106791 h 3125979"/>
                <a:gd name="connsiteX13" fmla="*/ 1100929 w 2349052"/>
                <a:gd name="connsiteY13" fmla="*/ 133489 h 3125979"/>
                <a:gd name="connsiteX14" fmla="*/ 1107603 w 2349052"/>
                <a:gd name="connsiteY14" fmla="*/ 206908 h 3125979"/>
                <a:gd name="connsiteX15" fmla="*/ 1127627 w 2349052"/>
                <a:gd name="connsiteY15" fmla="*/ 213582 h 3125979"/>
                <a:gd name="connsiteX16" fmla="*/ 1314511 w 2349052"/>
                <a:gd name="connsiteY16" fmla="*/ 220257 h 3125979"/>
                <a:gd name="connsiteX17" fmla="*/ 1341209 w 2349052"/>
                <a:gd name="connsiteY17" fmla="*/ 226931 h 3125979"/>
                <a:gd name="connsiteX18" fmla="*/ 1514745 w 2349052"/>
                <a:gd name="connsiteY18" fmla="*/ 213582 h 3125979"/>
                <a:gd name="connsiteX19" fmla="*/ 1521419 w 2349052"/>
                <a:gd name="connsiteY19" fmla="*/ 193559 h 3125979"/>
                <a:gd name="connsiteX20" fmla="*/ 1514745 w 2349052"/>
                <a:gd name="connsiteY20" fmla="*/ 166861 h 3125979"/>
                <a:gd name="connsiteX21" fmla="*/ 1508071 w 2349052"/>
                <a:gd name="connsiteY21" fmla="*/ 126814 h 3125979"/>
                <a:gd name="connsiteX22" fmla="*/ 1588164 w 2349052"/>
                <a:gd name="connsiteY22" fmla="*/ 100117 h 3125979"/>
                <a:gd name="connsiteX23" fmla="*/ 1541513 w 2349052"/>
                <a:gd name="connsiteY23" fmla="*/ 82005 h 3125979"/>
                <a:gd name="connsiteX24" fmla="*/ 1597724 w 2349052"/>
                <a:gd name="connsiteY24" fmla="*/ 61981 h 3125979"/>
                <a:gd name="connsiteX25" fmla="*/ 1628211 w 2349052"/>
                <a:gd name="connsiteY25" fmla="*/ 33372 h 3125979"/>
                <a:gd name="connsiteX26" fmla="*/ 1648234 w 2349052"/>
                <a:gd name="connsiteY26" fmla="*/ 20023 h 3125979"/>
                <a:gd name="connsiteX27" fmla="*/ 1674932 w 2349052"/>
                <a:gd name="connsiteY27" fmla="*/ 13349 h 3125979"/>
                <a:gd name="connsiteX28" fmla="*/ 1748351 w 2349052"/>
                <a:gd name="connsiteY28" fmla="*/ 0 h 3125979"/>
                <a:gd name="connsiteX29" fmla="*/ 1828444 w 2349052"/>
                <a:gd name="connsiteY29" fmla="*/ 6674 h 3125979"/>
                <a:gd name="connsiteX30" fmla="*/ 1868491 w 2349052"/>
                <a:gd name="connsiteY30" fmla="*/ 13349 h 3125979"/>
                <a:gd name="connsiteX31" fmla="*/ 1948584 w 2349052"/>
                <a:gd name="connsiteY31" fmla="*/ 20023 h 3125979"/>
                <a:gd name="connsiteX32" fmla="*/ 1981957 w 2349052"/>
                <a:gd name="connsiteY32" fmla="*/ 46721 h 3125979"/>
                <a:gd name="connsiteX33" fmla="*/ 2008655 w 2349052"/>
                <a:gd name="connsiteY33" fmla="*/ 86768 h 3125979"/>
                <a:gd name="connsiteX34" fmla="*/ 2028678 w 2349052"/>
                <a:gd name="connsiteY34" fmla="*/ 146838 h 3125979"/>
                <a:gd name="connsiteX35" fmla="*/ 2042027 w 2349052"/>
                <a:gd name="connsiteY35" fmla="*/ 166861 h 3125979"/>
                <a:gd name="connsiteX36" fmla="*/ 2062050 w 2349052"/>
                <a:gd name="connsiteY36" fmla="*/ 246955 h 3125979"/>
                <a:gd name="connsiteX37" fmla="*/ 2082073 w 2349052"/>
                <a:gd name="connsiteY37" fmla="*/ 380444 h 3125979"/>
                <a:gd name="connsiteX38" fmla="*/ 2108771 w 2349052"/>
                <a:gd name="connsiteY38" fmla="*/ 420490 h 3125979"/>
                <a:gd name="connsiteX39" fmla="*/ 2122120 w 2349052"/>
                <a:gd name="connsiteY39" fmla="*/ 440514 h 3125979"/>
                <a:gd name="connsiteX40" fmla="*/ 2128795 w 2349052"/>
                <a:gd name="connsiteY40" fmla="*/ 460537 h 3125979"/>
                <a:gd name="connsiteX41" fmla="*/ 2142144 w 2349052"/>
                <a:gd name="connsiteY41" fmla="*/ 513933 h 3125979"/>
                <a:gd name="connsiteX42" fmla="*/ 2155492 w 2349052"/>
                <a:gd name="connsiteY42" fmla="*/ 533956 h 3125979"/>
                <a:gd name="connsiteX43" fmla="*/ 2168841 w 2349052"/>
                <a:gd name="connsiteY43" fmla="*/ 560654 h 3125979"/>
                <a:gd name="connsiteX44" fmla="*/ 2188865 w 2349052"/>
                <a:gd name="connsiteY44" fmla="*/ 574003 h 3125979"/>
                <a:gd name="connsiteX45" fmla="*/ 2208888 w 2349052"/>
                <a:gd name="connsiteY45" fmla="*/ 594026 h 3125979"/>
                <a:gd name="connsiteX46" fmla="*/ 2248935 w 2349052"/>
                <a:gd name="connsiteY46" fmla="*/ 614050 h 3125979"/>
                <a:gd name="connsiteX47" fmla="*/ 2255609 w 2349052"/>
                <a:gd name="connsiteY47" fmla="*/ 634073 h 3125979"/>
                <a:gd name="connsiteX48" fmla="*/ 2268958 w 2349052"/>
                <a:gd name="connsiteY48" fmla="*/ 654096 h 3125979"/>
                <a:gd name="connsiteX49" fmla="*/ 2248935 w 2349052"/>
                <a:gd name="connsiteY49" fmla="*/ 714166 h 3125979"/>
                <a:gd name="connsiteX50" fmla="*/ 2242260 w 2349052"/>
                <a:gd name="connsiteY50" fmla="*/ 734190 h 3125979"/>
                <a:gd name="connsiteX51" fmla="*/ 2255609 w 2349052"/>
                <a:gd name="connsiteY51" fmla="*/ 780911 h 3125979"/>
                <a:gd name="connsiteX52" fmla="*/ 2288982 w 2349052"/>
                <a:gd name="connsiteY52" fmla="*/ 820958 h 3125979"/>
                <a:gd name="connsiteX53" fmla="*/ 2295656 w 2349052"/>
                <a:gd name="connsiteY53" fmla="*/ 840981 h 3125979"/>
                <a:gd name="connsiteX54" fmla="*/ 2322354 w 2349052"/>
                <a:gd name="connsiteY54" fmla="*/ 887702 h 3125979"/>
                <a:gd name="connsiteX55" fmla="*/ 2335703 w 2349052"/>
                <a:gd name="connsiteY55" fmla="*/ 927749 h 3125979"/>
                <a:gd name="connsiteX56" fmla="*/ 2342377 w 2349052"/>
                <a:gd name="connsiteY56" fmla="*/ 947772 h 3125979"/>
                <a:gd name="connsiteX57" fmla="*/ 2349052 w 2349052"/>
                <a:gd name="connsiteY57" fmla="*/ 967795 h 3125979"/>
                <a:gd name="connsiteX58" fmla="*/ 2342377 w 2349052"/>
                <a:gd name="connsiteY58" fmla="*/ 1101285 h 3125979"/>
                <a:gd name="connsiteX59" fmla="*/ 2335703 w 2349052"/>
                <a:gd name="connsiteY59" fmla="*/ 1121308 h 3125979"/>
                <a:gd name="connsiteX60" fmla="*/ 2302330 w 2349052"/>
                <a:gd name="connsiteY60" fmla="*/ 1114633 h 3125979"/>
                <a:gd name="connsiteX61" fmla="*/ 2188865 w 2349052"/>
                <a:gd name="connsiteY61" fmla="*/ 1094610 h 3125979"/>
                <a:gd name="connsiteX62" fmla="*/ 2042027 w 2349052"/>
                <a:gd name="connsiteY62" fmla="*/ 1101285 h 3125979"/>
                <a:gd name="connsiteX63" fmla="*/ 2035352 w 2349052"/>
                <a:gd name="connsiteY63" fmla="*/ 1121308 h 3125979"/>
                <a:gd name="connsiteX64" fmla="*/ 2028678 w 2349052"/>
                <a:gd name="connsiteY64" fmla="*/ 1148006 h 3125979"/>
                <a:gd name="connsiteX65" fmla="*/ 2022003 w 2349052"/>
                <a:gd name="connsiteY65" fmla="*/ 1168029 h 3125979"/>
                <a:gd name="connsiteX66" fmla="*/ 1981957 w 2349052"/>
                <a:gd name="connsiteY66" fmla="*/ 1181378 h 3125979"/>
                <a:gd name="connsiteX67" fmla="*/ 1935236 w 2349052"/>
                <a:gd name="connsiteY67" fmla="*/ 1194727 h 3125979"/>
                <a:gd name="connsiteX68" fmla="*/ 1915212 w 2349052"/>
                <a:gd name="connsiteY68" fmla="*/ 1208076 h 3125979"/>
                <a:gd name="connsiteX69" fmla="*/ 1908538 w 2349052"/>
                <a:gd name="connsiteY69" fmla="*/ 1228099 h 3125979"/>
                <a:gd name="connsiteX70" fmla="*/ 1895189 w 2349052"/>
                <a:gd name="connsiteY70" fmla="*/ 1248122 h 3125979"/>
                <a:gd name="connsiteX71" fmla="*/ 1901863 w 2349052"/>
                <a:gd name="connsiteY71" fmla="*/ 1328216 h 3125979"/>
                <a:gd name="connsiteX72" fmla="*/ 1908538 w 2349052"/>
                <a:gd name="connsiteY72" fmla="*/ 1361588 h 3125979"/>
                <a:gd name="connsiteX73" fmla="*/ 1895189 w 2349052"/>
                <a:gd name="connsiteY73" fmla="*/ 1468379 h 3125979"/>
                <a:gd name="connsiteX74" fmla="*/ 1888514 w 2349052"/>
                <a:gd name="connsiteY74" fmla="*/ 1555147 h 3125979"/>
                <a:gd name="connsiteX75" fmla="*/ 1674932 w 2349052"/>
                <a:gd name="connsiteY75" fmla="*/ 1581845 h 3125979"/>
                <a:gd name="connsiteX76" fmla="*/ 1681606 w 2349052"/>
                <a:gd name="connsiteY76" fmla="*/ 1601868 h 3125979"/>
                <a:gd name="connsiteX77" fmla="*/ 1688281 w 2349052"/>
                <a:gd name="connsiteY77" fmla="*/ 1802102 h 3125979"/>
                <a:gd name="connsiteX78" fmla="*/ 1648234 w 2349052"/>
                <a:gd name="connsiteY78" fmla="*/ 1808777 h 3125979"/>
                <a:gd name="connsiteX79" fmla="*/ 1601513 w 2349052"/>
                <a:gd name="connsiteY79" fmla="*/ 1815451 h 3125979"/>
                <a:gd name="connsiteX80" fmla="*/ 1621536 w 2349052"/>
                <a:gd name="connsiteY80" fmla="*/ 1835474 h 3125979"/>
                <a:gd name="connsiteX81" fmla="*/ 1628211 w 2349052"/>
                <a:gd name="connsiteY81" fmla="*/ 1875521 h 3125979"/>
                <a:gd name="connsiteX82" fmla="*/ 1634885 w 2349052"/>
                <a:gd name="connsiteY82" fmla="*/ 1895544 h 3125979"/>
                <a:gd name="connsiteX83" fmla="*/ 1628211 w 2349052"/>
                <a:gd name="connsiteY83" fmla="*/ 1968963 h 3125979"/>
                <a:gd name="connsiteX84" fmla="*/ 1621536 w 2349052"/>
                <a:gd name="connsiteY84" fmla="*/ 2022359 h 3125979"/>
                <a:gd name="connsiteX85" fmla="*/ 1614862 w 2349052"/>
                <a:gd name="connsiteY85" fmla="*/ 2102452 h 3125979"/>
                <a:gd name="connsiteX86" fmla="*/ 1581490 w 2349052"/>
                <a:gd name="connsiteY86" fmla="*/ 2095778 h 3125979"/>
                <a:gd name="connsiteX87" fmla="*/ 1561466 w 2349052"/>
                <a:gd name="connsiteY87" fmla="*/ 2089104 h 3125979"/>
                <a:gd name="connsiteX88" fmla="*/ 1528094 w 2349052"/>
                <a:gd name="connsiteY88" fmla="*/ 2082429 h 3125979"/>
                <a:gd name="connsiteX89" fmla="*/ 1534768 w 2349052"/>
                <a:gd name="connsiteY89" fmla="*/ 2162522 h 3125979"/>
                <a:gd name="connsiteX90" fmla="*/ 1541443 w 2349052"/>
                <a:gd name="connsiteY90" fmla="*/ 2215918 h 3125979"/>
                <a:gd name="connsiteX91" fmla="*/ 1528094 w 2349052"/>
                <a:gd name="connsiteY91" fmla="*/ 2296012 h 3125979"/>
                <a:gd name="connsiteX92" fmla="*/ 1514745 w 2349052"/>
                <a:gd name="connsiteY92" fmla="*/ 2316035 h 3125979"/>
                <a:gd name="connsiteX93" fmla="*/ 1508071 w 2349052"/>
                <a:gd name="connsiteY93" fmla="*/ 2336058 h 3125979"/>
                <a:gd name="connsiteX94" fmla="*/ 1508071 w 2349052"/>
                <a:gd name="connsiteY94" fmla="*/ 2469547 h 3125979"/>
                <a:gd name="connsiteX95" fmla="*/ 1528094 w 2349052"/>
                <a:gd name="connsiteY95" fmla="*/ 2482896 h 3125979"/>
                <a:gd name="connsiteX96" fmla="*/ 1548117 w 2349052"/>
                <a:gd name="connsiteY96" fmla="*/ 2509594 h 3125979"/>
                <a:gd name="connsiteX97" fmla="*/ 1574815 w 2349052"/>
                <a:gd name="connsiteY97" fmla="*/ 2549641 h 3125979"/>
                <a:gd name="connsiteX98" fmla="*/ 1601513 w 2349052"/>
                <a:gd name="connsiteY98" fmla="*/ 2542966 h 3125979"/>
                <a:gd name="connsiteX99" fmla="*/ 1641560 w 2349052"/>
                <a:gd name="connsiteY99" fmla="*/ 2516268 h 3125979"/>
                <a:gd name="connsiteX100" fmla="*/ 1648234 w 2349052"/>
                <a:gd name="connsiteY100" fmla="*/ 2536292 h 3125979"/>
                <a:gd name="connsiteX101" fmla="*/ 1714979 w 2349052"/>
                <a:gd name="connsiteY101" fmla="*/ 2549641 h 3125979"/>
                <a:gd name="connsiteX102" fmla="*/ 1735002 w 2349052"/>
                <a:gd name="connsiteY102" fmla="*/ 2562990 h 3125979"/>
                <a:gd name="connsiteX103" fmla="*/ 1768374 w 2349052"/>
                <a:gd name="connsiteY103" fmla="*/ 2603036 h 3125979"/>
                <a:gd name="connsiteX104" fmla="*/ 1788398 w 2349052"/>
                <a:gd name="connsiteY104" fmla="*/ 2589687 h 3125979"/>
                <a:gd name="connsiteX105" fmla="*/ 1801746 w 2349052"/>
                <a:gd name="connsiteY105" fmla="*/ 2569664 h 3125979"/>
                <a:gd name="connsiteX106" fmla="*/ 1821770 w 2349052"/>
                <a:gd name="connsiteY106" fmla="*/ 2562990 h 3125979"/>
                <a:gd name="connsiteX107" fmla="*/ 1881840 w 2349052"/>
                <a:gd name="connsiteY107" fmla="*/ 2569664 h 3125979"/>
                <a:gd name="connsiteX108" fmla="*/ 1895189 w 2349052"/>
                <a:gd name="connsiteY108" fmla="*/ 2589687 h 3125979"/>
                <a:gd name="connsiteX109" fmla="*/ 1961933 w 2349052"/>
                <a:gd name="connsiteY109" fmla="*/ 2603036 h 3125979"/>
                <a:gd name="connsiteX110" fmla="*/ 1948584 w 2349052"/>
                <a:gd name="connsiteY110" fmla="*/ 2643083 h 3125979"/>
                <a:gd name="connsiteX111" fmla="*/ 1941910 w 2349052"/>
                <a:gd name="connsiteY111" fmla="*/ 2663106 h 3125979"/>
                <a:gd name="connsiteX112" fmla="*/ 1948584 w 2349052"/>
                <a:gd name="connsiteY112" fmla="*/ 2723177 h 3125979"/>
                <a:gd name="connsiteX113" fmla="*/ 1961933 w 2349052"/>
                <a:gd name="connsiteY113" fmla="*/ 2743200 h 3125979"/>
                <a:gd name="connsiteX114" fmla="*/ 1968608 w 2349052"/>
                <a:gd name="connsiteY114" fmla="*/ 2769898 h 3125979"/>
                <a:gd name="connsiteX115" fmla="*/ 1975282 w 2349052"/>
                <a:gd name="connsiteY115" fmla="*/ 2789921 h 3125979"/>
                <a:gd name="connsiteX116" fmla="*/ 1961933 w 2349052"/>
                <a:gd name="connsiteY116" fmla="*/ 2836642 h 3125979"/>
                <a:gd name="connsiteX117" fmla="*/ 1941910 w 2349052"/>
                <a:gd name="connsiteY117" fmla="*/ 2843317 h 3125979"/>
                <a:gd name="connsiteX118" fmla="*/ 1901863 w 2349052"/>
                <a:gd name="connsiteY118" fmla="*/ 2863340 h 3125979"/>
                <a:gd name="connsiteX119" fmla="*/ 1895189 w 2349052"/>
                <a:gd name="connsiteY119" fmla="*/ 2950108 h 3125979"/>
                <a:gd name="connsiteX120" fmla="*/ 1855142 w 2349052"/>
                <a:gd name="connsiteY120" fmla="*/ 2963457 h 3125979"/>
                <a:gd name="connsiteX121" fmla="*/ 1835119 w 2349052"/>
                <a:gd name="connsiteY121" fmla="*/ 2976806 h 3125979"/>
                <a:gd name="connsiteX122" fmla="*/ 1795072 w 2349052"/>
                <a:gd name="connsiteY122" fmla="*/ 2990155 h 3125979"/>
                <a:gd name="connsiteX123" fmla="*/ 1728328 w 2349052"/>
                <a:gd name="connsiteY123" fmla="*/ 2983480 h 3125979"/>
                <a:gd name="connsiteX124" fmla="*/ 1708304 w 2349052"/>
                <a:gd name="connsiteY124" fmla="*/ 2976806 h 3125979"/>
                <a:gd name="connsiteX125" fmla="*/ 1634885 w 2349052"/>
                <a:gd name="connsiteY125" fmla="*/ 2963457 h 3125979"/>
                <a:gd name="connsiteX126" fmla="*/ 1608187 w 2349052"/>
                <a:gd name="connsiteY126" fmla="*/ 2956782 h 3125979"/>
                <a:gd name="connsiteX127" fmla="*/ 1461349 w 2349052"/>
                <a:gd name="connsiteY127" fmla="*/ 2950108 h 3125979"/>
                <a:gd name="connsiteX128" fmla="*/ 1454675 w 2349052"/>
                <a:gd name="connsiteY128" fmla="*/ 2856666 h 3125979"/>
                <a:gd name="connsiteX129" fmla="*/ 1434652 w 2349052"/>
                <a:gd name="connsiteY129" fmla="*/ 2849991 h 3125979"/>
                <a:gd name="connsiteX130" fmla="*/ 1254441 w 2349052"/>
                <a:gd name="connsiteY130" fmla="*/ 2856666 h 3125979"/>
                <a:gd name="connsiteX131" fmla="*/ 1187697 w 2349052"/>
                <a:gd name="connsiteY131" fmla="*/ 2950108 h 3125979"/>
                <a:gd name="connsiteX132" fmla="*/ 1160999 w 2349052"/>
                <a:gd name="connsiteY132" fmla="*/ 2943433 h 3125979"/>
                <a:gd name="connsiteX133" fmla="*/ 1127627 w 2349052"/>
                <a:gd name="connsiteY133" fmla="*/ 2950108 h 3125979"/>
                <a:gd name="connsiteX134" fmla="*/ 1100929 w 2349052"/>
                <a:gd name="connsiteY134" fmla="*/ 2996829 h 3125979"/>
                <a:gd name="connsiteX135" fmla="*/ 1107603 w 2349052"/>
                <a:gd name="connsiteY135" fmla="*/ 3036876 h 3125979"/>
                <a:gd name="connsiteX136" fmla="*/ 1120952 w 2349052"/>
                <a:gd name="connsiteY136" fmla="*/ 3056899 h 3125979"/>
                <a:gd name="connsiteX137" fmla="*/ 1127627 w 2349052"/>
                <a:gd name="connsiteY137" fmla="*/ 3076922 h 3125979"/>
                <a:gd name="connsiteX138" fmla="*/ 1120952 w 2349052"/>
                <a:gd name="connsiteY138" fmla="*/ 3103620 h 3125979"/>
                <a:gd name="connsiteX139" fmla="*/ 867323 w 2349052"/>
                <a:gd name="connsiteY139" fmla="*/ 3070248 h 3125979"/>
                <a:gd name="connsiteX140" fmla="*/ 894021 w 2349052"/>
                <a:gd name="connsiteY140" fmla="*/ 2970131 h 3125979"/>
                <a:gd name="connsiteX141" fmla="*/ 927393 w 2349052"/>
                <a:gd name="connsiteY141" fmla="*/ 2963457 h 3125979"/>
                <a:gd name="connsiteX142" fmla="*/ 987463 w 2349052"/>
                <a:gd name="connsiteY142" fmla="*/ 2970131 h 3125979"/>
                <a:gd name="connsiteX143" fmla="*/ 994138 w 2349052"/>
                <a:gd name="connsiteY143" fmla="*/ 2950108 h 3125979"/>
                <a:gd name="connsiteX144" fmla="*/ 1014161 w 2349052"/>
                <a:gd name="connsiteY144" fmla="*/ 2856666 h 3125979"/>
                <a:gd name="connsiteX145" fmla="*/ 1054208 w 2349052"/>
                <a:gd name="connsiteY145" fmla="*/ 2829968 h 3125979"/>
                <a:gd name="connsiteX146" fmla="*/ 1060882 w 2349052"/>
                <a:gd name="connsiteY146" fmla="*/ 2576339 h 3125979"/>
                <a:gd name="connsiteX147" fmla="*/ 1080906 w 2349052"/>
                <a:gd name="connsiteY147" fmla="*/ 2562990 h 3125979"/>
                <a:gd name="connsiteX148" fmla="*/ 1114278 w 2349052"/>
                <a:gd name="connsiteY148" fmla="*/ 2569664 h 3125979"/>
                <a:gd name="connsiteX149" fmla="*/ 1201046 w 2349052"/>
                <a:gd name="connsiteY149" fmla="*/ 2556315 h 3125979"/>
                <a:gd name="connsiteX150" fmla="*/ 1214395 w 2349052"/>
                <a:gd name="connsiteY150" fmla="*/ 2536292 h 3125979"/>
                <a:gd name="connsiteX151" fmla="*/ 1194371 w 2349052"/>
                <a:gd name="connsiteY151" fmla="*/ 2522943 h 3125979"/>
                <a:gd name="connsiteX152" fmla="*/ 1174348 w 2349052"/>
                <a:gd name="connsiteY152" fmla="*/ 2482896 h 3125979"/>
                <a:gd name="connsiteX153" fmla="*/ 1154325 w 2349052"/>
                <a:gd name="connsiteY153" fmla="*/ 2462873 h 3125979"/>
                <a:gd name="connsiteX154" fmla="*/ 1114278 w 2349052"/>
                <a:gd name="connsiteY154" fmla="*/ 2456198 h 3125979"/>
                <a:gd name="connsiteX155" fmla="*/ 1040859 w 2349052"/>
                <a:gd name="connsiteY155" fmla="*/ 2442850 h 3125979"/>
                <a:gd name="connsiteX156" fmla="*/ 1027510 w 2349052"/>
                <a:gd name="connsiteY156" fmla="*/ 2422826 h 3125979"/>
                <a:gd name="connsiteX157" fmla="*/ 1020836 w 2349052"/>
                <a:gd name="connsiteY157" fmla="*/ 2402803 h 3125979"/>
                <a:gd name="connsiteX158" fmla="*/ 1000812 w 2349052"/>
                <a:gd name="connsiteY158" fmla="*/ 2396128 h 3125979"/>
                <a:gd name="connsiteX159" fmla="*/ 940742 w 2349052"/>
                <a:gd name="connsiteY159" fmla="*/ 2402803 h 3125979"/>
                <a:gd name="connsiteX160" fmla="*/ 813928 w 2349052"/>
                <a:gd name="connsiteY160" fmla="*/ 2436175 h 3125979"/>
                <a:gd name="connsiteX161" fmla="*/ 807253 w 2349052"/>
                <a:gd name="connsiteY161" fmla="*/ 2736525 h 3125979"/>
                <a:gd name="connsiteX162" fmla="*/ 800579 w 2349052"/>
                <a:gd name="connsiteY162" fmla="*/ 2769898 h 3125979"/>
                <a:gd name="connsiteX163" fmla="*/ 787230 w 2349052"/>
                <a:gd name="connsiteY163" fmla="*/ 2816619 h 3125979"/>
                <a:gd name="connsiteX164" fmla="*/ 720485 w 2349052"/>
                <a:gd name="connsiteY164" fmla="*/ 2809944 h 3125979"/>
                <a:gd name="connsiteX165" fmla="*/ 700462 w 2349052"/>
                <a:gd name="connsiteY165" fmla="*/ 2803270 h 3125979"/>
                <a:gd name="connsiteX166" fmla="*/ 607019 w 2349052"/>
                <a:gd name="connsiteY166" fmla="*/ 2789921 h 3125979"/>
                <a:gd name="connsiteX167" fmla="*/ 580322 w 2349052"/>
                <a:gd name="connsiteY167" fmla="*/ 2783247 h 3125979"/>
                <a:gd name="connsiteX168" fmla="*/ 560298 w 2349052"/>
                <a:gd name="connsiteY168" fmla="*/ 2776572 h 3125979"/>
                <a:gd name="connsiteX169" fmla="*/ 426809 w 2349052"/>
                <a:gd name="connsiteY169" fmla="*/ 2769898 h 3125979"/>
                <a:gd name="connsiteX170" fmla="*/ 406786 w 2349052"/>
                <a:gd name="connsiteY170" fmla="*/ 2763223 h 3125979"/>
                <a:gd name="connsiteX171" fmla="*/ 426809 w 2349052"/>
                <a:gd name="connsiteY171" fmla="*/ 2596362 h 3125979"/>
                <a:gd name="connsiteX172" fmla="*/ 440158 w 2349052"/>
                <a:gd name="connsiteY172" fmla="*/ 2576339 h 3125979"/>
                <a:gd name="connsiteX173" fmla="*/ 433484 w 2349052"/>
                <a:gd name="connsiteY173" fmla="*/ 2529617 h 3125979"/>
                <a:gd name="connsiteX174" fmla="*/ 413460 w 2349052"/>
                <a:gd name="connsiteY174" fmla="*/ 2522943 h 3125979"/>
                <a:gd name="connsiteX175" fmla="*/ 333367 w 2349052"/>
                <a:gd name="connsiteY175" fmla="*/ 2502920 h 3125979"/>
                <a:gd name="connsiteX176" fmla="*/ 333367 w 2349052"/>
                <a:gd name="connsiteY176" fmla="*/ 2376105 h 3125979"/>
                <a:gd name="connsiteX177" fmla="*/ 346716 w 2349052"/>
                <a:gd name="connsiteY177" fmla="*/ 2275988 h 3125979"/>
                <a:gd name="connsiteX178" fmla="*/ 340041 w 2349052"/>
                <a:gd name="connsiteY178" fmla="*/ 2149174 h 3125979"/>
                <a:gd name="connsiteX179" fmla="*/ 346716 w 2349052"/>
                <a:gd name="connsiteY179" fmla="*/ 2042382 h 3125979"/>
                <a:gd name="connsiteX180" fmla="*/ 360065 w 2349052"/>
                <a:gd name="connsiteY180" fmla="*/ 1882195 h 3125979"/>
                <a:gd name="connsiteX181" fmla="*/ 366739 w 2349052"/>
                <a:gd name="connsiteY181" fmla="*/ 1842149 h 3125979"/>
                <a:gd name="connsiteX182" fmla="*/ 380088 w 2349052"/>
                <a:gd name="connsiteY182" fmla="*/ 1762055 h 3125979"/>
                <a:gd name="connsiteX183" fmla="*/ 393437 w 2349052"/>
                <a:gd name="connsiteY183" fmla="*/ 1722009 h 3125979"/>
                <a:gd name="connsiteX184" fmla="*/ 400111 w 2349052"/>
                <a:gd name="connsiteY184" fmla="*/ 1668613 h 3125979"/>
                <a:gd name="connsiteX185" fmla="*/ 406786 w 2349052"/>
                <a:gd name="connsiteY185" fmla="*/ 1628566 h 3125979"/>
                <a:gd name="connsiteX186" fmla="*/ 393437 w 2349052"/>
                <a:gd name="connsiteY186" fmla="*/ 1448356 h 3125979"/>
                <a:gd name="connsiteX187" fmla="*/ 400111 w 2349052"/>
                <a:gd name="connsiteY187" fmla="*/ 1341565 h 3125979"/>
                <a:gd name="connsiteX188" fmla="*/ 393437 w 2349052"/>
                <a:gd name="connsiteY188" fmla="*/ 1301518 h 3125979"/>
                <a:gd name="connsiteX189" fmla="*/ 380088 w 2349052"/>
                <a:gd name="connsiteY189" fmla="*/ 1281495 h 3125979"/>
                <a:gd name="connsiteX190" fmla="*/ 173180 w 2349052"/>
                <a:gd name="connsiteY190" fmla="*/ 1274820 h 3125979"/>
                <a:gd name="connsiteX191" fmla="*/ 179855 w 2349052"/>
                <a:gd name="connsiteY191" fmla="*/ 1174704 h 3125979"/>
                <a:gd name="connsiteX192" fmla="*/ 186529 w 2349052"/>
                <a:gd name="connsiteY192" fmla="*/ 1154680 h 3125979"/>
                <a:gd name="connsiteX193" fmla="*/ 193203 w 2349052"/>
                <a:gd name="connsiteY193" fmla="*/ 1107959 h 3125979"/>
                <a:gd name="connsiteX194" fmla="*/ 206552 w 2349052"/>
                <a:gd name="connsiteY194" fmla="*/ 1067912 h 3125979"/>
                <a:gd name="connsiteX195" fmla="*/ 219901 w 2349052"/>
                <a:gd name="connsiteY195" fmla="*/ 861004 h 3125979"/>
                <a:gd name="connsiteX196" fmla="*/ 206552 w 2349052"/>
                <a:gd name="connsiteY196" fmla="*/ 814283 h 3125979"/>
                <a:gd name="connsiteX197" fmla="*/ 186529 w 2349052"/>
                <a:gd name="connsiteY197" fmla="*/ 807609 h 3125979"/>
                <a:gd name="connsiteX198" fmla="*/ 166506 w 2349052"/>
                <a:gd name="connsiteY198" fmla="*/ 794260 h 3125979"/>
                <a:gd name="connsiteX199" fmla="*/ 119784 w 2349052"/>
                <a:gd name="connsiteY199" fmla="*/ 780911 h 3125979"/>
                <a:gd name="connsiteX200" fmla="*/ 79738 w 2349052"/>
                <a:gd name="connsiteY200" fmla="*/ 767562 h 3125979"/>
                <a:gd name="connsiteX201" fmla="*/ 66389 w 2349052"/>
                <a:gd name="connsiteY201" fmla="*/ 714166 h 3125979"/>
                <a:gd name="connsiteX202" fmla="*/ 59714 w 2349052"/>
                <a:gd name="connsiteY202" fmla="*/ 640747 h 3125979"/>
                <a:gd name="connsiteX203" fmla="*/ 12993 w 2349052"/>
                <a:gd name="connsiteY203" fmla="*/ 607375 h 3125979"/>
                <a:gd name="connsiteX204" fmla="*/ 12993 w 2349052"/>
                <a:gd name="connsiteY204" fmla="*/ 440514 h 3125979"/>
                <a:gd name="connsiteX205" fmla="*/ 26342 w 2349052"/>
                <a:gd name="connsiteY205" fmla="*/ 373769 h 3125979"/>
                <a:gd name="connsiteX206" fmla="*/ 53040 w 2349052"/>
                <a:gd name="connsiteY206" fmla="*/ 333722 h 3125979"/>
                <a:gd name="connsiteX207" fmla="*/ 66389 w 2349052"/>
                <a:gd name="connsiteY207" fmla="*/ 293676 h 3125979"/>
                <a:gd name="connsiteX208" fmla="*/ 66389 w 2349052"/>
                <a:gd name="connsiteY208" fmla="*/ 153512 h 3125979"/>
                <a:gd name="connsiteX0" fmla="*/ 66389 w 2349052"/>
                <a:gd name="connsiteY0" fmla="*/ 153512 h 3125979"/>
                <a:gd name="connsiteX1" fmla="*/ 153157 w 2349052"/>
                <a:gd name="connsiteY1" fmla="*/ 160187 h 3125979"/>
                <a:gd name="connsiteX2" fmla="*/ 179855 w 2349052"/>
                <a:gd name="connsiteY2" fmla="*/ 166861 h 3125979"/>
                <a:gd name="connsiteX3" fmla="*/ 199878 w 2349052"/>
                <a:gd name="connsiteY3" fmla="*/ 173536 h 3125979"/>
                <a:gd name="connsiteX4" fmla="*/ 346716 w 2349052"/>
                <a:gd name="connsiteY4" fmla="*/ 186885 h 3125979"/>
                <a:gd name="connsiteX5" fmla="*/ 380088 w 2349052"/>
                <a:gd name="connsiteY5" fmla="*/ 193559 h 3125979"/>
                <a:gd name="connsiteX6" fmla="*/ 573647 w 2349052"/>
                <a:gd name="connsiteY6" fmla="*/ 206908 h 3125979"/>
                <a:gd name="connsiteX7" fmla="*/ 700462 w 2349052"/>
                <a:gd name="connsiteY7" fmla="*/ 146838 h 3125979"/>
                <a:gd name="connsiteX8" fmla="*/ 693787 w 2349052"/>
                <a:gd name="connsiteY8" fmla="*/ 126814 h 3125979"/>
                <a:gd name="connsiteX9" fmla="*/ 735710 w 2349052"/>
                <a:gd name="connsiteY9" fmla="*/ 59166 h 3125979"/>
                <a:gd name="connsiteX10" fmla="*/ 863499 w 2349052"/>
                <a:gd name="connsiteY10" fmla="*/ 76304 h 3125979"/>
                <a:gd name="connsiteX11" fmla="*/ 1060882 w 2349052"/>
                <a:gd name="connsiteY11" fmla="*/ 100117 h 3125979"/>
                <a:gd name="connsiteX12" fmla="*/ 1094255 w 2349052"/>
                <a:gd name="connsiteY12" fmla="*/ 106791 h 3125979"/>
                <a:gd name="connsiteX13" fmla="*/ 1100929 w 2349052"/>
                <a:gd name="connsiteY13" fmla="*/ 133489 h 3125979"/>
                <a:gd name="connsiteX14" fmla="*/ 1107603 w 2349052"/>
                <a:gd name="connsiteY14" fmla="*/ 206908 h 3125979"/>
                <a:gd name="connsiteX15" fmla="*/ 1127627 w 2349052"/>
                <a:gd name="connsiteY15" fmla="*/ 213582 h 3125979"/>
                <a:gd name="connsiteX16" fmla="*/ 1314511 w 2349052"/>
                <a:gd name="connsiteY16" fmla="*/ 220257 h 3125979"/>
                <a:gd name="connsiteX17" fmla="*/ 1341209 w 2349052"/>
                <a:gd name="connsiteY17" fmla="*/ 226931 h 3125979"/>
                <a:gd name="connsiteX18" fmla="*/ 1514745 w 2349052"/>
                <a:gd name="connsiteY18" fmla="*/ 213582 h 3125979"/>
                <a:gd name="connsiteX19" fmla="*/ 1521419 w 2349052"/>
                <a:gd name="connsiteY19" fmla="*/ 193559 h 3125979"/>
                <a:gd name="connsiteX20" fmla="*/ 1514745 w 2349052"/>
                <a:gd name="connsiteY20" fmla="*/ 166861 h 3125979"/>
                <a:gd name="connsiteX21" fmla="*/ 1508071 w 2349052"/>
                <a:gd name="connsiteY21" fmla="*/ 126814 h 3125979"/>
                <a:gd name="connsiteX22" fmla="*/ 1588164 w 2349052"/>
                <a:gd name="connsiteY22" fmla="*/ 100117 h 3125979"/>
                <a:gd name="connsiteX23" fmla="*/ 1541513 w 2349052"/>
                <a:gd name="connsiteY23" fmla="*/ 105818 h 3125979"/>
                <a:gd name="connsiteX24" fmla="*/ 1597724 w 2349052"/>
                <a:gd name="connsiteY24" fmla="*/ 61981 h 3125979"/>
                <a:gd name="connsiteX25" fmla="*/ 1628211 w 2349052"/>
                <a:gd name="connsiteY25" fmla="*/ 33372 h 3125979"/>
                <a:gd name="connsiteX26" fmla="*/ 1648234 w 2349052"/>
                <a:gd name="connsiteY26" fmla="*/ 20023 h 3125979"/>
                <a:gd name="connsiteX27" fmla="*/ 1674932 w 2349052"/>
                <a:gd name="connsiteY27" fmla="*/ 13349 h 3125979"/>
                <a:gd name="connsiteX28" fmla="*/ 1748351 w 2349052"/>
                <a:gd name="connsiteY28" fmla="*/ 0 h 3125979"/>
                <a:gd name="connsiteX29" fmla="*/ 1828444 w 2349052"/>
                <a:gd name="connsiteY29" fmla="*/ 6674 h 3125979"/>
                <a:gd name="connsiteX30" fmla="*/ 1868491 w 2349052"/>
                <a:gd name="connsiteY30" fmla="*/ 13349 h 3125979"/>
                <a:gd name="connsiteX31" fmla="*/ 1948584 w 2349052"/>
                <a:gd name="connsiteY31" fmla="*/ 20023 h 3125979"/>
                <a:gd name="connsiteX32" fmla="*/ 1981957 w 2349052"/>
                <a:gd name="connsiteY32" fmla="*/ 46721 h 3125979"/>
                <a:gd name="connsiteX33" fmla="*/ 2008655 w 2349052"/>
                <a:gd name="connsiteY33" fmla="*/ 86768 h 3125979"/>
                <a:gd name="connsiteX34" fmla="*/ 2028678 w 2349052"/>
                <a:gd name="connsiteY34" fmla="*/ 146838 h 3125979"/>
                <a:gd name="connsiteX35" fmla="*/ 2042027 w 2349052"/>
                <a:gd name="connsiteY35" fmla="*/ 166861 h 3125979"/>
                <a:gd name="connsiteX36" fmla="*/ 2062050 w 2349052"/>
                <a:gd name="connsiteY36" fmla="*/ 246955 h 3125979"/>
                <a:gd name="connsiteX37" fmla="*/ 2082073 w 2349052"/>
                <a:gd name="connsiteY37" fmla="*/ 380444 h 3125979"/>
                <a:gd name="connsiteX38" fmla="*/ 2108771 w 2349052"/>
                <a:gd name="connsiteY38" fmla="*/ 420490 h 3125979"/>
                <a:gd name="connsiteX39" fmla="*/ 2122120 w 2349052"/>
                <a:gd name="connsiteY39" fmla="*/ 440514 h 3125979"/>
                <a:gd name="connsiteX40" fmla="*/ 2128795 w 2349052"/>
                <a:gd name="connsiteY40" fmla="*/ 460537 h 3125979"/>
                <a:gd name="connsiteX41" fmla="*/ 2142144 w 2349052"/>
                <a:gd name="connsiteY41" fmla="*/ 513933 h 3125979"/>
                <a:gd name="connsiteX42" fmla="*/ 2155492 w 2349052"/>
                <a:gd name="connsiteY42" fmla="*/ 533956 h 3125979"/>
                <a:gd name="connsiteX43" fmla="*/ 2168841 w 2349052"/>
                <a:gd name="connsiteY43" fmla="*/ 560654 h 3125979"/>
                <a:gd name="connsiteX44" fmla="*/ 2188865 w 2349052"/>
                <a:gd name="connsiteY44" fmla="*/ 574003 h 3125979"/>
                <a:gd name="connsiteX45" fmla="*/ 2208888 w 2349052"/>
                <a:gd name="connsiteY45" fmla="*/ 594026 h 3125979"/>
                <a:gd name="connsiteX46" fmla="*/ 2248935 w 2349052"/>
                <a:gd name="connsiteY46" fmla="*/ 614050 h 3125979"/>
                <a:gd name="connsiteX47" fmla="*/ 2255609 w 2349052"/>
                <a:gd name="connsiteY47" fmla="*/ 634073 h 3125979"/>
                <a:gd name="connsiteX48" fmla="*/ 2268958 w 2349052"/>
                <a:gd name="connsiteY48" fmla="*/ 654096 h 3125979"/>
                <a:gd name="connsiteX49" fmla="*/ 2248935 w 2349052"/>
                <a:gd name="connsiteY49" fmla="*/ 714166 h 3125979"/>
                <a:gd name="connsiteX50" fmla="*/ 2242260 w 2349052"/>
                <a:gd name="connsiteY50" fmla="*/ 734190 h 3125979"/>
                <a:gd name="connsiteX51" fmla="*/ 2255609 w 2349052"/>
                <a:gd name="connsiteY51" fmla="*/ 780911 h 3125979"/>
                <a:gd name="connsiteX52" fmla="*/ 2288982 w 2349052"/>
                <a:gd name="connsiteY52" fmla="*/ 820958 h 3125979"/>
                <a:gd name="connsiteX53" fmla="*/ 2295656 w 2349052"/>
                <a:gd name="connsiteY53" fmla="*/ 840981 h 3125979"/>
                <a:gd name="connsiteX54" fmla="*/ 2322354 w 2349052"/>
                <a:gd name="connsiteY54" fmla="*/ 887702 h 3125979"/>
                <a:gd name="connsiteX55" fmla="*/ 2335703 w 2349052"/>
                <a:gd name="connsiteY55" fmla="*/ 927749 h 3125979"/>
                <a:gd name="connsiteX56" fmla="*/ 2342377 w 2349052"/>
                <a:gd name="connsiteY56" fmla="*/ 947772 h 3125979"/>
                <a:gd name="connsiteX57" fmla="*/ 2349052 w 2349052"/>
                <a:gd name="connsiteY57" fmla="*/ 967795 h 3125979"/>
                <a:gd name="connsiteX58" fmla="*/ 2342377 w 2349052"/>
                <a:gd name="connsiteY58" fmla="*/ 1101285 h 3125979"/>
                <a:gd name="connsiteX59" fmla="*/ 2335703 w 2349052"/>
                <a:gd name="connsiteY59" fmla="*/ 1121308 h 3125979"/>
                <a:gd name="connsiteX60" fmla="*/ 2302330 w 2349052"/>
                <a:gd name="connsiteY60" fmla="*/ 1114633 h 3125979"/>
                <a:gd name="connsiteX61" fmla="*/ 2188865 w 2349052"/>
                <a:gd name="connsiteY61" fmla="*/ 1094610 h 3125979"/>
                <a:gd name="connsiteX62" fmla="*/ 2042027 w 2349052"/>
                <a:gd name="connsiteY62" fmla="*/ 1101285 h 3125979"/>
                <a:gd name="connsiteX63" fmla="*/ 2035352 w 2349052"/>
                <a:gd name="connsiteY63" fmla="*/ 1121308 h 3125979"/>
                <a:gd name="connsiteX64" fmla="*/ 2028678 w 2349052"/>
                <a:gd name="connsiteY64" fmla="*/ 1148006 h 3125979"/>
                <a:gd name="connsiteX65" fmla="*/ 2022003 w 2349052"/>
                <a:gd name="connsiteY65" fmla="*/ 1168029 h 3125979"/>
                <a:gd name="connsiteX66" fmla="*/ 1981957 w 2349052"/>
                <a:gd name="connsiteY66" fmla="*/ 1181378 h 3125979"/>
                <a:gd name="connsiteX67" fmla="*/ 1935236 w 2349052"/>
                <a:gd name="connsiteY67" fmla="*/ 1194727 h 3125979"/>
                <a:gd name="connsiteX68" fmla="*/ 1915212 w 2349052"/>
                <a:gd name="connsiteY68" fmla="*/ 1208076 h 3125979"/>
                <a:gd name="connsiteX69" fmla="*/ 1908538 w 2349052"/>
                <a:gd name="connsiteY69" fmla="*/ 1228099 h 3125979"/>
                <a:gd name="connsiteX70" fmla="*/ 1895189 w 2349052"/>
                <a:gd name="connsiteY70" fmla="*/ 1248122 h 3125979"/>
                <a:gd name="connsiteX71" fmla="*/ 1901863 w 2349052"/>
                <a:gd name="connsiteY71" fmla="*/ 1328216 h 3125979"/>
                <a:gd name="connsiteX72" fmla="*/ 1908538 w 2349052"/>
                <a:gd name="connsiteY72" fmla="*/ 1361588 h 3125979"/>
                <a:gd name="connsiteX73" fmla="*/ 1895189 w 2349052"/>
                <a:gd name="connsiteY73" fmla="*/ 1468379 h 3125979"/>
                <a:gd name="connsiteX74" fmla="*/ 1888514 w 2349052"/>
                <a:gd name="connsiteY74" fmla="*/ 1555147 h 3125979"/>
                <a:gd name="connsiteX75" fmla="*/ 1674932 w 2349052"/>
                <a:gd name="connsiteY75" fmla="*/ 1581845 h 3125979"/>
                <a:gd name="connsiteX76" fmla="*/ 1681606 w 2349052"/>
                <a:gd name="connsiteY76" fmla="*/ 1601868 h 3125979"/>
                <a:gd name="connsiteX77" fmla="*/ 1688281 w 2349052"/>
                <a:gd name="connsiteY77" fmla="*/ 1802102 h 3125979"/>
                <a:gd name="connsiteX78" fmla="*/ 1648234 w 2349052"/>
                <a:gd name="connsiteY78" fmla="*/ 1808777 h 3125979"/>
                <a:gd name="connsiteX79" fmla="*/ 1601513 w 2349052"/>
                <a:gd name="connsiteY79" fmla="*/ 1815451 h 3125979"/>
                <a:gd name="connsiteX80" fmla="*/ 1621536 w 2349052"/>
                <a:gd name="connsiteY80" fmla="*/ 1835474 h 3125979"/>
                <a:gd name="connsiteX81" fmla="*/ 1628211 w 2349052"/>
                <a:gd name="connsiteY81" fmla="*/ 1875521 h 3125979"/>
                <a:gd name="connsiteX82" fmla="*/ 1634885 w 2349052"/>
                <a:gd name="connsiteY82" fmla="*/ 1895544 h 3125979"/>
                <a:gd name="connsiteX83" fmla="*/ 1628211 w 2349052"/>
                <a:gd name="connsiteY83" fmla="*/ 1968963 h 3125979"/>
                <a:gd name="connsiteX84" fmla="*/ 1621536 w 2349052"/>
                <a:gd name="connsiteY84" fmla="*/ 2022359 h 3125979"/>
                <a:gd name="connsiteX85" fmla="*/ 1614862 w 2349052"/>
                <a:gd name="connsiteY85" fmla="*/ 2102452 h 3125979"/>
                <a:gd name="connsiteX86" fmla="*/ 1581490 w 2349052"/>
                <a:gd name="connsiteY86" fmla="*/ 2095778 h 3125979"/>
                <a:gd name="connsiteX87" fmla="*/ 1561466 w 2349052"/>
                <a:gd name="connsiteY87" fmla="*/ 2089104 h 3125979"/>
                <a:gd name="connsiteX88" fmla="*/ 1528094 w 2349052"/>
                <a:gd name="connsiteY88" fmla="*/ 2082429 h 3125979"/>
                <a:gd name="connsiteX89" fmla="*/ 1534768 w 2349052"/>
                <a:gd name="connsiteY89" fmla="*/ 2162522 h 3125979"/>
                <a:gd name="connsiteX90" fmla="*/ 1541443 w 2349052"/>
                <a:gd name="connsiteY90" fmla="*/ 2215918 h 3125979"/>
                <a:gd name="connsiteX91" fmla="*/ 1528094 w 2349052"/>
                <a:gd name="connsiteY91" fmla="*/ 2296012 h 3125979"/>
                <a:gd name="connsiteX92" fmla="*/ 1514745 w 2349052"/>
                <a:gd name="connsiteY92" fmla="*/ 2316035 h 3125979"/>
                <a:gd name="connsiteX93" fmla="*/ 1508071 w 2349052"/>
                <a:gd name="connsiteY93" fmla="*/ 2336058 h 3125979"/>
                <a:gd name="connsiteX94" fmla="*/ 1508071 w 2349052"/>
                <a:gd name="connsiteY94" fmla="*/ 2469547 h 3125979"/>
                <a:gd name="connsiteX95" fmla="*/ 1528094 w 2349052"/>
                <a:gd name="connsiteY95" fmla="*/ 2482896 h 3125979"/>
                <a:gd name="connsiteX96" fmla="*/ 1548117 w 2349052"/>
                <a:gd name="connsiteY96" fmla="*/ 2509594 h 3125979"/>
                <a:gd name="connsiteX97" fmla="*/ 1574815 w 2349052"/>
                <a:gd name="connsiteY97" fmla="*/ 2549641 h 3125979"/>
                <a:gd name="connsiteX98" fmla="*/ 1601513 w 2349052"/>
                <a:gd name="connsiteY98" fmla="*/ 2542966 h 3125979"/>
                <a:gd name="connsiteX99" fmla="*/ 1641560 w 2349052"/>
                <a:gd name="connsiteY99" fmla="*/ 2516268 h 3125979"/>
                <a:gd name="connsiteX100" fmla="*/ 1648234 w 2349052"/>
                <a:gd name="connsiteY100" fmla="*/ 2536292 h 3125979"/>
                <a:gd name="connsiteX101" fmla="*/ 1714979 w 2349052"/>
                <a:gd name="connsiteY101" fmla="*/ 2549641 h 3125979"/>
                <a:gd name="connsiteX102" fmla="*/ 1735002 w 2349052"/>
                <a:gd name="connsiteY102" fmla="*/ 2562990 h 3125979"/>
                <a:gd name="connsiteX103" fmla="*/ 1768374 w 2349052"/>
                <a:gd name="connsiteY103" fmla="*/ 2603036 h 3125979"/>
                <a:gd name="connsiteX104" fmla="*/ 1788398 w 2349052"/>
                <a:gd name="connsiteY104" fmla="*/ 2589687 h 3125979"/>
                <a:gd name="connsiteX105" fmla="*/ 1801746 w 2349052"/>
                <a:gd name="connsiteY105" fmla="*/ 2569664 h 3125979"/>
                <a:gd name="connsiteX106" fmla="*/ 1821770 w 2349052"/>
                <a:gd name="connsiteY106" fmla="*/ 2562990 h 3125979"/>
                <a:gd name="connsiteX107" fmla="*/ 1881840 w 2349052"/>
                <a:gd name="connsiteY107" fmla="*/ 2569664 h 3125979"/>
                <a:gd name="connsiteX108" fmla="*/ 1895189 w 2349052"/>
                <a:gd name="connsiteY108" fmla="*/ 2589687 h 3125979"/>
                <a:gd name="connsiteX109" fmla="*/ 1961933 w 2349052"/>
                <a:gd name="connsiteY109" fmla="*/ 2603036 h 3125979"/>
                <a:gd name="connsiteX110" fmla="*/ 1948584 w 2349052"/>
                <a:gd name="connsiteY110" fmla="*/ 2643083 h 3125979"/>
                <a:gd name="connsiteX111" fmla="*/ 1941910 w 2349052"/>
                <a:gd name="connsiteY111" fmla="*/ 2663106 h 3125979"/>
                <a:gd name="connsiteX112" fmla="*/ 1948584 w 2349052"/>
                <a:gd name="connsiteY112" fmla="*/ 2723177 h 3125979"/>
                <a:gd name="connsiteX113" fmla="*/ 1961933 w 2349052"/>
                <a:gd name="connsiteY113" fmla="*/ 2743200 h 3125979"/>
                <a:gd name="connsiteX114" fmla="*/ 1968608 w 2349052"/>
                <a:gd name="connsiteY114" fmla="*/ 2769898 h 3125979"/>
                <a:gd name="connsiteX115" fmla="*/ 1975282 w 2349052"/>
                <a:gd name="connsiteY115" fmla="*/ 2789921 h 3125979"/>
                <a:gd name="connsiteX116" fmla="*/ 1961933 w 2349052"/>
                <a:gd name="connsiteY116" fmla="*/ 2836642 h 3125979"/>
                <a:gd name="connsiteX117" fmla="*/ 1941910 w 2349052"/>
                <a:gd name="connsiteY117" fmla="*/ 2843317 h 3125979"/>
                <a:gd name="connsiteX118" fmla="*/ 1901863 w 2349052"/>
                <a:gd name="connsiteY118" fmla="*/ 2863340 h 3125979"/>
                <a:gd name="connsiteX119" fmla="*/ 1895189 w 2349052"/>
                <a:gd name="connsiteY119" fmla="*/ 2950108 h 3125979"/>
                <a:gd name="connsiteX120" fmla="*/ 1855142 w 2349052"/>
                <a:gd name="connsiteY120" fmla="*/ 2963457 h 3125979"/>
                <a:gd name="connsiteX121" fmla="*/ 1835119 w 2349052"/>
                <a:gd name="connsiteY121" fmla="*/ 2976806 h 3125979"/>
                <a:gd name="connsiteX122" fmla="*/ 1795072 w 2349052"/>
                <a:gd name="connsiteY122" fmla="*/ 2990155 h 3125979"/>
                <a:gd name="connsiteX123" fmla="*/ 1728328 w 2349052"/>
                <a:gd name="connsiteY123" fmla="*/ 2983480 h 3125979"/>
                <a:gd name="connsiteX124" fmla="*/ 1708304 w 2349052"/>
                <a:gd name="connsiteY124" fmla="*/ 2976806 h 3125979"/>
                <a:gd name="connsiteX125" fmla="*/ 1634885 w 2349052"/>
                <a:gd name="connsiteY125" fmla="*/ 2963457 h 3125979"/>
                <a:gd name="connsiteX126" fmla="*/ 1608187 w 2349052"/>
                <a:gd name="connsiteY126" fmla="*/ 2956782 h 3125979"/>
                <a:gd name="connsiteX127" fmla="*/ 1461349 w 2349052"/>
                <a:gd name="connsiteY127" fmla="*/ 2950108 h 3125979"/>
                <a:gd name="connsiteX128" fmla="*/ 1454675 w 2349052"/>
                <a:gd name="connsiteY128" fmla="*/ 2856666 h 3125979"/>
                <a:gd name="connsiteX129" fmla="*/ 1434652 w 2349052"/>
                <a:gd name="connsiteY129" fmla="*/ 2849991 h 3125979"/>
                <a:gd name="connsiteX130" fmla="*/ 1254441 w 2349052"/>
                <a:gd name="connsiteY130" fmla="*/ 2856666 h 3125979"/>
                <a:gd name="connsiteX131" fmla="*/ 1187697 w 2349052"/>
                <a:gd name="connsiteY131" fmla="*/ 2950108 h 3125979"/>
                <a:gd name="connsiteX132" fmla="*/ 1160999 w 2349052"/>
                <a:gd name="connsiteY132" fmla="*/ 2943433 h 3125979"/>
                <a:gd name="connsiteX133" fmla="*/ 1127627 w 2349052"/>
                <a:gd name="connsiteY133" fmla="*/ 2950108 h 3125979"/>
                <a:gd name="connsiteX134" fmla="*/ 1100929 w 2349052"/>
                <a:gd name="connsiteY134" fmla="*/ 2996829 h 3125979"/>
                <a:gd name="connsiteX135" fmla="*/ 1107603 w 2349052"/>
                <a:gd name="connsiteY135" fmla="*/ 3036876 h 3125979"/>
                <a:gd name="connsiteX136" fmla="*/ 1120952 w 2349052"/>
                <a:gd name="connsiteY136" fmla="*/ 3056899 h 3125979"/>
                <a:gd name="connsiteX137" fmla="*/ 1127627 w 2349052"/>
                <a:gd name="connsiteY137" fmla="*/ 3076922 h 3125979"/>
                <a:gd name="connsiteX138" fmla="*/ 1120952 w 2349052"/>
                <a:gd name="connsiteY138" fmla="*/ 3103620 h 3125979"/>
                <a:gd name="connsiteX139" fmla="*/ 867323 w 2349052"/>
                <a:gd name="connsiteY139" fmla="*/ 3070248 h 3125979"/>
                <a:gd name="connsiteX140" fmla="*/ 894021 w 2349052"/>
                <a:gd name="connsiteY140" fmla="*/ 2970131 h 3125979"/>
                <a:gd name="connsiteX141" fmla="*/ 927393 w 2349052"/>
                <a:gd name="connsiteY141" fmla="*/ 2963457 h 3125979"/>
                <a:gd name="connsiteX142" fmla="*/ 987463 w 2349052"/>
                <a:gd name="connsiteY142" fmla="*/ 2970131 h 3125979"/>
                <a:gd name="connsiteX143" fmla="*/ 994138 w 2349052"/>
                <a:gd name="connsiteY143" fmla="*/ 2950108 h 3125979"/>
                <a:gd name="connsiteX144" fmla="*/ 1014161 w 2349052"/>
                <a:gd name="connsiteY144" fmla="*/ 2856666 h 3125979"/>
                <a:gd name="connsiteX145" fmla="*/ 1054208 w 2349052"/>
                <a:gd name="connsiteY145" fmla="*/ 2829968 h 3125979"/>
                <a:gd name="connsiteX146" fmla="*/ 1060882 w 2349052"/>
                <a:gd name="connsiteY146" fmla="*/ 2576339 h 3125979"/>
                <a:gd name="connsiteX147" fmla="*/ 1080906 w 2349052"/>
                <a:gd name="connsiteY147" fmla="*/ 2562990 h 3125979"/>
                <a:gd name="connsiteX148" fmla="*/ 1114278 w 2349052"/>
                <a:gd name="connsiteY148" fmla="*/ 2569664 h 3125979"/>
                <a:gd name="connsiteX149" fmla="*/ 1201046 w 2349052"/>
                <a:gd name="connsiteY149" fmla="*/ 2556315 h 3125979"/>
                <a:gd name="connsiteX150" fmla="*/ 1214395 w 2349052"/>
                <a:gd name="connsiteY150" fmla="*/ 2536292 h 3125979"/>
                <a:gd name="connsiteX151" fmla="*/ 1194371 w 2349052"/>
                <a:gd name="connsiteY151" fmla="*/ 2522943 h 3125979"/>
                <a:gd name="connsiteX152" fmla="*/ 1174348 w 2349052"/>
                <a:gd name="connsiteY152" fmla="*/ 2482896 h 3125979"/>
                <a:gd name="connsiteX153" fmla="*/ 1154325 w 2349052"/>
                <a:gd name="connsiteY153" fmla="*/ 2462873 h 3125979"/>
                <a:gd name="connsiteX154" fmla="*/ 1114278 w 2349052"/>
                <a:gd name="connsiteY154" fmla="*/ 2456198 h 3125979"/>
                <a:gd name="connsiteX155" fmla="*/ 1040859 w 2349052"/>
                <a:gd name="connsiteY155" fmla="*/ 2442850 h 3125979"/>
                <a:gd name="connsiteX156" fmla="*/ 1027510 w 2349052"/>
                <a:gd name="connsiteY156" fmla="*/ 2422826 h 3125979"/>
                <a:gd name="connsiteX157" fmla="*/ 1020836 w 2349052"/>
                <a:gd name="connsiteY157" fmla="*/ 2402803 h 3125979"/>
                <a:gd name="connsiteX158" fmla="*/ 1000812 w 2349052"/>
                <a:gd name="connsiteY158" fmla="*/ 2396128 h 3125979"/>
                <a:gd name="connsiteX159" fmla="*/ 940742 w 2349052"/>
                <a:gd name="connsiteY159" fmla="*/ 2402803 h 3125979"/>
                <a:gd name="connsiteX160" fmla="*/ 813928 w 2349052"/>
                <a:gd name="connsiteY160" fmla="*/ 2436175 h 3125979"/>
                <a:gd name="connsiteX161" fmla="*/ 807253 w 2349052"/>
                <a:gd name="connsiteY161" fmla="*/ 2736525 h 3125979"/>
                <a:gd name="connsiteX162" fmla="*/ 800579 w 2349052"/>
                <a:gd name="connsiteY162" fmla="*/ 2769898 h 3125979"/>
                <a:gd name="connsiteX163" fmla="*/ 787230 w 2349052"/>
                <a:gd name="connsiteY163" fmla="*/ 2816619 h 3125979"/>
                <a:gd name="connsiteX164" fmla="*/ 720485 w 2349052"/>
                <a:gd name="connsiteY164" fmla="*/ 2809944 h 3125979"/>
                <a:gd name="connsiteX165" fmla="*/ 700462 w 2349052"/>
                <a:gd name="connsiteY165" fmla="*/ 2803270 h 3125979"/>
                <a:gd name="connsiteX166" fmla="*/ 607019 w 2349052"/>
                <a:gd name="connsiteY166" fmla="*/ 2789921 h 3125979"/>
                <a:gd name="connsiteX167" fmla="*/ 580322 w 2349052"/>
                <a:gd name="connsiteY167" fmla="*/ 2783247 h 3125979"/>
                <a:gd name="connsiteX168" fmla="*/ 560298 w 2349052"/>
                <a:gd name="connsiteY168" fmla="*/ 2776572 h 3125979"/>
                <a:gd name="connsiteX169" fmla="*/ 426809 w 2349052"/>
                <a:gd name="connsiteY169" fmla="*/ 2769898 h 3125979"/>
                <a:gd name="connsiteX170" fmla="*/ 406786 w 2349052"/>
                <a:gd name="connsiteY170" fmla="*/ 2763223 h 3125979"/>
                <a:gd name="connsiteX171" fmla="*/ 426809 w 2349052"/>
                <a:gd name="connsiteY171" fmla="*/ 2596362 h 3125979"/>
                <a:gd name="connsiteX172" fmla="*/ 440158 w 2349052"/>
                <a:gd name="connsiteY172" fmla="*/ 2576339 h 3125979"/>
                <a:gd name="connsiteX173" fmla="*/ 433484 w 2349052"/>
                <a:gd name="connsiteY173" fmla="*/ 2529617 h 3125979"/>
                <a:gd name="connsiteX174" fmla="*/ 413460 w 2349052"/>
                <a:gd name="connsiteY174" fmla="*/ 2522943 h 3125979"/>
                <a:gd name="connsiteX175" fmla="*/ 333367 w 2349052"/>
                <a:gd name="connsiteY175" fmla="*/ 2502920 h 3125979"/>
                <a:gd name="connsiteX176" fmla="*/ 333367 w 2349052"/>
                <a:gd name="connsiteY176" fmla="*/ 2376105 h 3125979"/>
                <a:gd name="connsiteX177" fmla="*/ 346716 w 2349052"/>
                <a:gd name="connsiteY177" fmla="*/ 2275988 h 3125979"/>
                <a:gd name="connsiteX178" fmla="*/ 340041 w 2349052"/>
                <a:gd name="connsiteY178" fmla="*/ 2149174 h 3125979"/>
                <a:gd name="connsiteX179" fmla="*/ 346716 w 2349052"/>
                <a:gd name="connsiteY179" fmla="*/ 2042382 h 3125979"/>
                <a:gd name="connsiteX180" fmla="*/ 360065 w 2349052"/>
                <a:gd name="connsiteY180" fmla="*/ 1882195 h 3125979"/>
                <a:gd name="connsiteX181" fmla="*/ 366739 w 2349052"/>
                <a:gd name="connsiteY181" fmla="*/ 1842149 h 3125979"/>
                <a:gd name="connsiteX182" fmla="*/ 380088 w 2349052"/>
                <a:gd name="connsiteY182" fmla="*/ 1762055 h 3125979"/>
                <a:gd name="connsiteX183" fmla="*/ 393437 w 2349052"/>
                <a:gd name="connsiteY183" fmla="*/ 1722009 h 3125979"/>
                <a:gd name="connsiteX184" fmla="*/ 400111 w 2349052"/>
                <a:gd name="connsiteY184" fmla="*/ 1668613 h 3125979"/>
                <a:gd name="connsiteX185" fmla="*/ 406786 w 2349052"/>
                <a:gd name="connsiteY185" fmla="*/ 1628566 h 3125979"/>
                <a:gd name="connsiteX186" fmla="*/ 393437 w 2349052"/>
                <a:gd name="connsiteY186" fmla="*/ 1448356 h 3125979"/>
                <a:gd name="connsiteX187" fmla="*/ 400111 w 2349052"/>
                <a:gd name="connsiteY187" fmla="*/ 1341565 h 3125979"/>
                <a:gd name="connsiteX188" fmla="*/ 393437 w 2349052"/>
                <a:gd name="connsiteY188" fmla="*/ 1301518 h 3125979"/>
                <a:gd name="connsiteX189" fmla="*/ 380088 w 2349052"/>
                <a:gd name="connsiteY189" fmla="*/ 1281495 h 3125979"/>
                <a:gd name="connsiteX190" fmla="*/ 173180 w 2349052"/>
                <a:gd name="connsiteY190" fmla="*/ 1274820 h 3125979"/>
                <a:gd name="connsiteX191" fmla="*/ 179855 w 2349052"/>
                <a:gd name="connsiteY191" fmla="*/ 1174704 h 3125979"/>
                <a:gd name="connsiteX192" fmla="*/ 186529 w 2349052"/>
                <a:gd name="connsiteY192" fmla="*/ 1154680 h 3125979"/>
                <a:gd name="connsiteX193" fmla="*/ 193203 w 2349052"/>
                <a:gd name="connsiteY193" fmla="*/ 1107959 h 3125979"/>
                <a:gd name="connsiteX194" fmla="*/ 206552 w 2349052"/>
                <a:gd name="connsiteY194" fmla="*/ 1067912 h 3125979"/>
                <a:gd name="connsiteX195" fmla="*/ 219901 w 2349052"/>
                <a:gd name="connsiteY195" fmla="*/ 861004 h 3125979"/>
                <a:gd name="connsiteX196" fmla="*/ 206552 w 2349052"/>
                <a:gd name="connsiteY196" fmla="*/ 814283 h 3125979"/>
                <a:gd name="connsiteX197" fmla="*/ 186529 w 2349052"/>
                <a:gd name="connsiteY197" fmla="*/ 807609 h 3125979"/>
                <a:gd name="connsiteX198" fmla="*/ 166506 w 2349052"/>
                <a:gd name="connsiteY198" fmla="*/ 794260 h 3125979"/>
                <a:gd name="connsiteX199" fmla="*/ 119784 w 2349052"/>
                <a:gd name="connsiteY199" fmla="*/ 780911 h 3125979"/>
                <a:gd name="connsiteX200" fmla="*/ 79738 w 2349052"/>
                <a:gd name="connsiteY200" fmla="*/ 767562 h 3125979"/>
                <a:gd name="connsiteX201" fmla="*/ 66389 w 2349052"/>
                <a:gd name="connsiteY201" fmla="*/ 714166 h 3125979"/>
                <a:gd name="connsiteX202" fmla="*/ 59714 w 2349052"/>
                <a:gd name="connsiteY202" fmla="*/ 640747 h 3125979"/>
                <a:gd name="connsiteX203" fmla="*/ 12993 w 2349052"/>
                <a:gd name="connsiteY203" fmla="*/ 607375 h 3125979"/>
                <a:gd name="connsiteX204" fmla="*/ 12993 w 2349052"/>
                <a:gd name="connsiteY204" fmla="*/ 440514 h 3125979"/>
                <a:gd name="connsiteX205" fmla="*/ 26342 w 2349052"/>
                <a:gd name="connsiteY205" fmla="*/ 373769 h 3125979"/>
                <a:gd name="connsiteX206" fmla="*/ 53040 w 2349052"/>
                <a:gd name="connsiteY206" fmla="*/ 333722 h 3125979"/>
                <a:gd name="connsiteX207" fmla="*/ 66389 w 2349052"/>
                <a:gd name="connsiteY207" fmla="*/ 293676 h 3125979"/>
                <a:gd name="connsiteX208" fmla="*/ 66389 w 2349052"/>
                <a:gd name="connsiteY208" fmla="*/ 153512 h 3125979"/>
                <a:gd name="connsiteX0" fmla="*/ 66389 w 2349052"/>
                <a:gd name="connsiteY0" fmla="*/ 153512 h 3125979"/>
                <a:gd name="connsiteX1" fmla="*/ 153157 w 2349052"/>
                <a:gd name="connsiteY1" fmla="*/ 160187 h 3125979"/>
                <a:gd name="connsiteX2" fmla="*/ 179855 w 2349052"/>
                <a:gd name="connsiteY2" fmla="*/ 166861 h 3125979"/>
                <a:gd name="connsiteX3" fmla="*/ 199878 w 2349052"/>
                <a:gd name="connsiteY3" fmla="*/ 173536 h 3125979"/>
                <a:gd name="connsiteX4" fmla="*/ 346716 w 2349052"/>
                <a:gd name="connsiteY4" fmla="*/ 186885 h 3125979"/>
                <a:gd name="connsiteX5" fmla="*/ 380088 w 2349052"/>
                <a:gd name="connsiteY5" fmla="*/ 193559 h 3125979"/>
                <a:gd name="connsiteX6" fmla="*/ 573647 w 2349052"/>
                <a:gd name="connsiteY6" fmla="*/ 206908 h 3125979"/>
                <a:gd name="connsiteX7" fmla="*/ 700462 w 2349052"/>
                <a:gd name="connsiteY7" fmla="*/ 146838 h 3125979"/>
                <a:gd name="connsiteX8" fmla="*/ 693787 w 2349052"/>
                <a:gd name="connsiteY8" fmla="*/ 126814 h 3125979"/>
                <a:gd name="connsiteX9" fmla="*/ 735710 w 2349052"/>
                <a:gd name="connsiteY9" fmla="*/ 59166 h 3125979"/>
                <a:gd name="connsiteX10" fmla="*/ 863499 w 2349052"/>
                <a:gd name="connsiteY10" fmla="*/ 76304 h 3125979"/>
                <a:gd name="connsiteX11" fmla="*/ 1060882 w 2349052"/>
                <a:gd name="connsiteY11" fmla="*/ 100117 h 3125979"/>
                <a:gd name="connsiteX12" fmla="*/ 1094255 w 2349052"/>
                <a:gd name="connsiteY12" fmla="*/ 106791 h 3125979"/>
                <a:gd name="connsiteX13" fmla="*/ 1100929 w 2349052"/>
                <a:gd name="connsiteY13" fmla="*/ 133489 h 3125979"/>
                <a:gd name="connsiteX14" fmla="*/ 1107603 w 2349052"/>
                <a:gd name="connsiteY14" fmla="*/ 206908 h 3125979"/>
                <a:gd name="connsiteX15" fmla="*/ 1127627 w 2349052"/>
                <a:gd name="connsiteY15" fmla="*/ 213582 h 3125979"/>
                <a:gd name="connsiteX16" fmla="*/ 1314511 w 2349052"/>
                <a:gd name="connsiteY16" fmla="*/ 220257 h 3125979"/>
                <a:gd name="connsiteX17" fmla="*/ 1341209 w 2349052"/>
                <a:gd name="connsiteY17" fmla="*/ 226931 h 3125979"/>
                <a:gd name="connsiteX18" fmla="*/ 1514745 w 2349052"/>
                <a:gd name="connsiteY18" fmla="*/ 213582 h 3125979"/>
                <a:gd name="connsiteX19" fmla="*/ 1521419 w 2349052"/>
                <a:gd name="connsiteY19" fmla="*/ 193559 h 3125979"/>
                <a:gd name="connsiteX20" fmla="*/ 1514745 w 2349052"/>
                <a:gd name="connsiteY20" fmla="*/ 166861 h 3125979"/>
                <a:gd name="connsiteX21" fmla="*/ 1508071 w 2349052"/>
                <a:gd name="connsiteY21" fmla="*/ 126814 h 3125979"/>
                <a:gd name="connsiteX22" fmla="*/ 1588164 w 2349052"/>
                <a:gd name="connsiteY22" fmla="*/ 100117 h 3125979"/>
                <a:gd name="connsiteX23" fmla="*/ 1541513 w 2349052"/>
                <a:gd name="connsiteY23" fmla="*/ 105818 h 3125979"/>
                <a:gd name="connsiteX24" fmla="*/ 1583436 w 2349052"/>
                <a:gd name="connsiteY24" fmla="*/ 57219 h 3125979"/>
                <a:gd name="connsiteX25" fmla="*/ 1628211 w 2349052"/>
                <a:gd name="connsiteY25" fmla="*/ 33372 h 3125979"/>
                <a:gd name="connsiteX26" fmla="*/ 1648234 w 2349052"/>
                <a:gd name="connsiteY26" fmla="*/ 20023 h 3125979"/>
                <a:gd name="connsiteX27" fmla="*/ 1674932 w 2349052"/>
                <a:gd name="connsiteY27" fmla="*/ 13349 h 3125979"/>
                <a:gd name="connsiteX28" fmla="*/ 1748351 w 2349052"/>
                <a:gd name="connsiteY28" fmla="*/ 0 h 3125979"/>
                <a:gd name="connsiteX29" fmla="*/ 1828444 w 2349052"/>
                <a:gd name="connsiteY29" fmla="*/ 6674 h 3125979"/>
                <a:gd name="connsiteX30" fmla="*/ 1868491 w 2349052"/>
                <a:gd name="connsiteY30" fmla="*/ 13349 h 3125979"/>
                <a:gd name="connsiteX31" fmla="*/ 1948584 w 2349052"/>
                <a:gd name="connsiteY31" fmla="*/ 20023 h 3125979"/>
                <a:gd name="connsiteX32" fmla="*/ 1981957 w 2349052"/>
                <a:gd name="connsiteY32" fmla="*/ 46721 h 3125979"/>
                <a:gd name="connsiteX33" fmla="*/ 2008655 w 2349052"/>
                <a:gd name="connsiteY33" fmla="*/ 86768 h 3125979"/>
                <a:gd name="connsiteX34" fmla="*/ 2028678 w 2349052"/>
                <a:gd name="connsiteY34" fmla="*/ 146838 h 3125979"/>
                <a:gd name="connsiteX35" fmla="*/ 2042027 w 2349052"/>
                <a:gd name="connsiteY35" fmla="*/ 166861 h 3125979"/>
                <a:gd name="connsiteX36" fmla="*/ 2062050 w 2349052"/>
                <a:gd name="connsiteY36" fmla="*/ 246955 h 3125979"/>
                <a:gd name="connsiteX37" fmla="*/ 2082073 w 2349052"/>
                <a:gd name="connsiteY37" fmla="*/ 380444 h 3125979"/>
                <a:gd name="connsiteX38" fmla="*/ 2108771 w 2349052"/>
                <a:gd name="connsiteY38" fmla="*/ 420490 h 3125979"/>
                <a:gd name="connsiteX39" fmla="*/ 2122120 w 2349052"/>
                <a:gd name="connsiteY39" fmla="*/ 440514 h 3125979"/>
                <a:gd name="connsiteX40" fmla="*/ 2128795 w 2349052"/>
                <a:gd name="connsiteY40" fmla="*/ 460537 h 3125979"/>
                <a:gd name="connsiteX41" fmla="*/ 2142144 w 2349052"/>
                <a:gd name="connsiteY41" fmla="*/ 513933 h 3125979"/>
                <a:gd name="connsiteX42" fmla="*/ 2155492 w 2349052"/>
                <a:gd name="connsiteY42" fmla="*/ 533956 h 3125979"/>
                <a:gd name="connsiteX43" fmla="*/ 2168841 w 2349052"/>
                <a:gd name="connsiteY43" fmla="*/ 560654 h 3125979"/>
                <a:gd name="connsiteX44" fmla="*/ 2188865 w 2349052"/>
                <a:gd name="connsiteY44" fmla="*/ 574003 h 3125979"/>
                <a:gd name="connsiteX45" fmla="*/ 2208888 w 2349052"/>
                <a:gd name="connsiteY45" fmla="*/ 594026 h 3125979"/>
                <a:gd name="connsiteX46" fmla="*/ 2248935 w 2349052"/>
                <a:gd name="connsiteY46" fmla="*/ 614050 h 3125979"/>
                <a:gd name="connsiteX47" fmla="*/ 2255609 w 2349052"/>
                <a:gd name="connsiteY47" fmla="*/ 634073 h 3125979"/>
                <a:gd name="connsiteX48" fmla="*/ 2268958 w 2349052"/>
                <a:gd name="connsiteY48" fmla="*/ 654096 h 3125979"/>
                <a:gd name="connsiteX49" fmla="*/ 2248935 w 2349052"/>
                <a:gd name="connsiteY49" fmla="*/ 714166 h 3125979"/>
                <a:gd name="connsiteX50" fmla="*/ 2242260 w 2349052"/>
                <a:gd name="connsiteY50" fmla="*/ 734190 h 3125979"/>
                <a:gd name="connsiteX51" fmla="*/ 2255609 w 2349052"/>
                <a:gd name="connsiteY51" fmla="*/ 780911 h 3125979"/>
                <a:gd name="connsiteX52" fmla="*/ 2288982 w 2349052"/>
                <a:gd name="connsiteY52" fmla="*/ 820958 h 3125979"/>
                <a:gd name="connsiteX53" fmla="*/ 2295656 w 2349052"/>
                <a:gd name="connsiteY53" fmla="*/ 840981 h 3125979"/>
                <a:gd name="connsiteX54" fmla="*/ 2322354 w 2349052"/>
                <a:gd name="connsiteY54" fmla="*/ 887702 h 3125979"/>
                <a:gd name="connsiteX55" fmla="*/ 2335703 w 2349052"/>
                <a:gd name="connsiteY55" fmla="*/ 927749 h 3125979"/>
                <a:gd name="connsiteX56" fmla="*/ 2342377 w 2349052"/>
                <a:gd name="connsiteY56" fmla="*/ 947772 h 3125979"/>
                <a:gd name="connsiteX57" fmla="*/ 2349052 w 2349052"/>
                <a:gd name="connsiteY57" fmla="*/ 967795 h 3125979"/>
                <a:gd name="connsiteX58" fmla="*/ 2342377 w 2349052"/>
                <a:gd name="connsiteY58" fmla="*/ 1101285 h 3125979"/>
                <a:gd name="connsiteX59" fmla="*/ 2335703 w 2349052"/>
                <a:gd name="connsiteY59" fmla="*/ 1121308 h 3125979"/>
                <a:gd name="connsiteX60" fmla="*/ 2302330 w 2349052"/>
                <a:gd name="connsiteY60" fmla="*/ 1114633 h 3125979"/>
                <a:gd name="connsiteX61" fmla="*/ 2188865 w 2349052"/>
                <a:gd name="connsiteY61" fmla="*/ 1094610 h 3125979"/>
                <a:gd name="connsiteX62" fmla="*/ 2042027 w 2349052"/>
                <a:gd name="connsiteY62" fmla="*/ 1101285 h 3125979"/>
                <a:gd name="connsiteX63" fmla="*/ 2035352 w 2349052"/>
                <a:gd name="connsiteY63" fmla="*/ 1121308 h 3125979"/>
                <a:gd name="connsiteX64" fmla="*/ 2028678 w 2349052"/>
                <a:gd name="connsiteY64" fmla="*/ 1148006 h 3125979"/>
                <a:gd name="connsiteX65" fmla="*/ 2022003 w 2349052"/>
                <a:gd name="connsiteY65" fmla="*/ 1168029 h 3125979"/>
                <a:gd name="connsiteX66" fmla="*/ 1981957 w 2349052"/>
                <a:gd name="connsiteY66" fmla="*/ 1181378 h 3125979"/>
                <a:gd name="connsiteX67" fmla="*/ 1935236 w 2349052"/>
                <a:gd name="connsiteY67" fmla="*/ 1194727 h 3125979"/>
                <a:gd name="connsiteX68" fmla="*/ 1915212 w 2349052"/>
                <a:gd name="connsiteY68" fmla="*/ 1208076 h 3125979"/>
                <a:gd name="connsiteX69" fmla="*/ 1908538 w 2349052"/>
                <a:gd name="connsiteY69" fmla="*/ 1228099 h 3125979"/>
                <a:gd name="connsiteX70" fmla="*/ 1895189 w 2349052"/>
                <a:gd name="connsiteY70" fmla="*/ 1248122 h 3125979"/>
                <a:gd name="connsiteX71" fmla="*/ 1901863 w 2349052"/>
                <a:gd name="connsiteY71" fmla="*/ 1328216 h 3125979"/>
                <a:gd name="connsiteX72" fmla="*/ 1908538 w 2349052"/>
                <a:gd name="connsiteY72" fmla="*/ 1361588 h 3125979"/>
                <a:gd name="connsiteX73" fmla="*/ 1895189 w 2349052"/>
                <a:gd name="connsiteY73" fmla="*/ 1468379 h 3125979"/>
                <a:gd name="connsiteX74" fmla="*/ 1888514 w 2349052"/>
                <a:gd name="connsiteY74" fmla="*/ 1555147 h 3125979"/>
                <a:gd name="connsiteX75" fmla="*/ 1674932 w 2349052"/>
                <a:gd name="connsiteY75" fmla="*/ 1581845 h 3125979"/>
                <a:gd name="connsiteX76" fmla="*/ 1681606 w 2349052"/>
                <a:gd name="connsiteY76" fmla="*/ 1601868 h 3125979"/>
                <a:gd name="connsiteX77" fmla="*/ 1688281 w 2349052"/>
                <a:gd name="connsiteY77" fmla="*/ 1802102 h 3125979"/>
                <a:gd name="connsiteX78" fmla="*/ 1648234 w 2349052"/>
                <a:gd name="connsiteY78" fmla="*/ 1808777 h 3125979"/>
                <a:gd name="connsiteX79" fmla="*/ 1601513 w 2349052"/>
                <a:gd name="connsiteY79" fmla="*/ 1815451 h 3125979"/>
                <a:gd name="connsiteX80" fmla="*/ 1621536 w 2349052"/>
                <a:gd name="connsiteY80" fmla="*/ 1835474 h 3125979"/>
                <a:gd name="connsiteX81" fmla="*/ 1628211 w 2349052"/>
                <a:gd name="connsiteY81" fmla="*/ 1875521 h 3125979"/>
                <a:gd name="connsiteX82" fmla="*/ 1634885 w 2349052"/>
                <a:gd name="connsiteY82" fmla="*/ 1895544 h 3125979"/>
                <a:gd name="connsiteX83" fmla="*/ 1628211 w 2349052"/>
                <a:gd name="connsiteY83" fmla="*/ 1968963 h 3125979"/>
                <a:gd name="connsiteX84" fmla="*/ 1621536 w 2349052"/>
                <a:gd name="connsiteY84" fmla="*/ 2022359 h 3125979"/>
                <a:gd name="connsiteX85" fmla="*/ 1614862 w 2349052"/>
                <a:gd name="connsiteY85" fmla="*/ 2102452 h 3125979"/>
                <a:gd name="connsiteX86" fmla="*/ 1581490 w 2349052"/>
                <a:gd name="connsiteY86" fmla="*/ 2095778 h 3125979"/>
                <a:gd name="connsiteX87" fmla="*/ 1561466 w 2349052"/>
                <a:gd name="connsiteY87" fmla="*/ 2089104 h 3125979"/>
                <a:gd name="connsiteX88" fmla="*/ 1528094 w 2349052"/>
                <a:gd name="connsiteY88" fmla="*/ 2082429 h 3125979"/>
                <a:gd name="connsiteX89" fmla="*/ 1534768 w 2349052"/>
                <a:gd name="connsiteY89" fmla="*/ 2162522 h 3125979"/>
                <a:gd name="connsiteX90" fmla="*/ 1541443 w 2349052"/>
                <a:gd name="connsiteY90" fmla="*/ 2215918 h 3125979"/>
                <a:gd name="connsiteX91" fmla="*/ 1528094 w 2349052"/>
                <a:gd name="connsiteY91" fmla="*/ 2296012 h 3125979"/>
                <a:gd name="connsiteX92" fmla="*/ 1514745 w 2349052"/>
                <a:gd name="connsiteY92" fmla="*/ 2316035 h 3125979"/>
                <a:gd name="connsiteX93" fmla="*/ 1508071 w 2349052"/>
                <a:gd name="connsiteY93" fmla="*/ 2336058 h 3125979"/>
                <a:gd name="connsiteX94" fmla="*/ 1508071 w 2349052"/>
                <a:gd name="connsiteY94" fmla="*/ 2469547 h 3125979"/>
                <a:gd name="connsiteX95" fmla="*/ 1528094 w 2349052"/>
                <a:gd name="connsiteY95" fmla="*/ 2482896 h 3125979"/>
                <a:gd name="connsiteX96" fmla="*/ 1548117 w 2349052"/>
                <a:gd name="connsiteY96" fmla="*/ 2509594 h 3125979"/>
                <a:gd name="connsiteX97" fmla="*/ 1574815 w 2349052"/>
                <a:gd name="connsiteY97" fmla="*/ 2549641 h 3125979"/>
                <a:gd name="connsiteX98" fmla="*/ 1601513 w 2349052"/>
                <a:gd name="connsiteY98" fmla="*/ 2542966 h 3125979"/>
                <a:gd name="connsiteX99" fmla="*/ 1641560 w 2349052"/>
                <a:gd name="connsiteY99" fmla="*/ 2516268 h 3125979"/>
                <a:gd name="connsiteX100" fmla="*/ 1648234 w 2349052"/>
                <a:gd name="connsiteY100" fmla="*/ 2536292 h 3125979"/>
                <a:gd name="connsiteX101" fmla="*/ 1714979 w 2349052"/>
                <a:gd name="connsiteY101" fmla="*/ 2549641 h 3125979"/>
                <a:gd name="connsiteX102" fmla="*/ 1735002 w 2349052"/>
                <a:gd name="connsiteY102" fmla="*/ 2562990 h 3125979"/>
                <a:gd name="connsiteX103" fmla="*/ 1768374 w 2349052"/>
                <a:gd name="connsiteY103" fmla="*/ 2603036 h 3125979"/>
                <a:gd name="connsiteX104" fmla="*/ 1788398 w 2349052"/>
                <a:gd name="connsiteY104" fmla="*/ 2589687 h 3125979"/>
                <a:gd name="connsiteX105" fmla="*/ 1801746 w 2349052"/>
                <a:gd name="connsiteY105" fmla="*/ 2569664 h 3125979"/>
                <a:gd name="connsiteX106" fmla="*/ 1821770 w 2349052"/>
                <a:gd name="connsiteY106" fmla="*/ 2562990 h 3125979"/>
                <a:gd name="connsiteX107" fmla="*/ 1881840 w 2349052"/>
                <a:gd name="connsiteY107" fmla="*/ 2569664 h 3125979"/>
                <a:gd name="connsiteX108" fmla="*/ 1895189 w 2349052"/>
                <a:gd name="connsiteY108" fmla="*/ 2589687 h 3125979"/>
                <a:gd name="connsiteX109" fmla="*/ 1961933 w 2349052"/>
                <a:gd name="connsiteY109" fmla="*/ 2603036 h 3125979"/>
                <a:gd name="connsiteX110" fmla="*/ 1948584 w 2349052"/>
                <a:gd name="connsiteY110" fmla="*/ 2643083 h 3125979"/>
                <a:gd name="connsiteX111" fmla="*/ 1941910 w 2349052"/>
                <a:gd name="connsiteY111" fmla="*/ 2663106 h 3125979"/>
                <a:gd name="connsiteX112" fmla="*/ 1948584 w 2349052"/>
                <a:gd name="connsiteY112" fmla="*/ 2723177 h 3125979"/>
                <a:gd name="connsiteX113" fmla="*/ 1961933 w 2349052"/>
                <a:gd name="connsiteY113" fmla="*/ 2743200 h 3125979"/>
                <a:gd name="connsiteX114" fmla="*/ 1968608 w 2349052"/>
                <a:gd name="connsiteY114" fmla="*/ 2769898 h 3125979"/>
                <a:gd name="connsiteX115" fmla="*/ 1975282 w 2349052"/>
                <a:gd name="connsiteY115" fmla="*/ 2789921 h 3125979"/>
                <a:gd name="connsiteX116" fmla="*/ 1961933 w 2349052"/>
                <a:gd name="connsiteY116" fmla="*/ 2836642 h 3125979"/>
                <a:gd name="connsiteX117" fmla="*/ 1941910 w 2349052"/>
                <a:gd name="connsiteY117" fmla="*/ 2843317 h 3125979"/>
                <a:gd name="connsiteX118" fmla="*/ 1901863 w 2349052"/>
                <a:gd name="connsiteY118" fmla="*/ 2863340 h 3125979"/>
                <a:gd name="connsiteX119" fmla="*/ 1895189 w 2349052"/>
                <a:gd name="connsiteY119" fmla="*/ 2950108 h 3125979"/>
                <a:gd name="connsiteX120" fmla="*/ 1855142 w 2349052"/>
                <a:gd name="connsiteY120" fmla="*/ 2963457 h 3125979"/>
                <a:gd name="connsiteX121" fmla="*/ 1835119 w 2349052"/>
                <a:gd name="connsiteY121" fmla="*/ 2976806 h 3125979"/>
                <a:gd name="connsiteX122" fmla="*/ 1795072 w 2349052"/>
                <a:gd name="connsiteY122" fmla="*/ 2990155 h 3125979"/>
                <a:gd name="connsiteX123" fmla="*/ 1728328 w 2349052"/>
                <a:gd name="connsiteY123" fmla="*/ 2983480 h 3125979"/>
                <a:gd name="connsiteX124" fmla="*/ 1708304 w 2349052"/>
                <a:gd name="connsiteY124" fmla="*/ 2976806 h 3125979"/>
                <a:gd name="connsiteX125" fmla="*/ 1634885 w 2349052"/>
                <a:gd name="connsiteY125" fmla="*/ 2963457 h 3125979"/>
                <a:gd name="connsiteX126" fmla="*/ 1608187 w 2349052"/>
                <a:gd name="connsiteY126" fmla="*/ 2956782 h 3125979"/>
                <a:gd name="connsiteX127" fmla="*/ 1461349 w 2349052"/>
                <a:gd name="connsiteY127" fmla="*/ 2950108 h 3125979"/>
                <a:gd name="connsiteX128" fmla="*/ 1454675 w 2349052"/>
                <a:gd name="connsiteY128" fmla="*/ 2856666 h 3125979"/>
                <a:gd name="connsiteX129" fmla="*/ 1434652 w 2349052"/>
                <a:gd name="connsiteY129" fmla="*/ 2849991 h 3125979"/>
                <a:gd name="connsiteX130" fmla="*/ 1254441 w 2349052"/>
                <a:gd name="connsiteY130" fmla="*/ 2856666 h 3125979"/>
                <a:gd name="connsiteX131" fmla="*/ 1187697 w 2349052"/>
                <a:gd name="connsiteY131" fmla="*/ 2950108 h 3125979"/>
                <a:gd name="connsiteX132" fmla="*/ 1160999 w 2349052"/>
                <a:gd name="connsiteY132" fmla="*/ 2943433 h 3125979"/>
                <a:gd name="connsiteX133" fmla="*/ 1127627 w 2349052"/>
                <a:gd name="connsiteY133" fmla="*/ 2950108 h 3125979"/>
                <a:gd name="connsiteX134" fmla="*/ 1100929 w 2349052"/>
                <a:gd name="connsiteY134" fmla="*/ 2996829 h 3125979"/>
                <a:gd name="connsiteX135" fmla="*/ 1107603 w 2349052"/>
                <a:gd name="connsiteY135" fmla="*/ 3036876 h 3125979"/>
                <a:gd name="connsiteX136" fmla="*/ 1120952 w 2349052"/>
                <a:gd name="connsiteY136" fmla="*/ 3056899 h 3125979"/>
                <a:gd name="connsiteX137" fmla="*/ 1127627 w 2349052"/>
                <a:gd name="connsiteY137" fmla="*/ 3076922 h 3125979"/>
                <a:gd name="connsiteX138" fmla="*/ 1120952 w 2349052"/>
                <a:gd name="connsiteY138" fmla="*/ 3103620 h 3125979"/>
                <a:gd name="connsiteX139" fmla="*/ 867323 w 2349052"/>
                <a:gd name="connsiteY139" fmla="*/ 3070248 h 3125979"/>
                <a:gd name="connsiteX140" fmla="*/ 894021 w 2349052"/>
                <a:gd name="connsiteY140" fmla="*/ 2970131 h 3125979"/>
                <a:gd name="connsiteX141" fmla="*/ 927393 w 2349052"/>
                <a:gd name="connsiteY141" fmla="*/ 2963457 h 3125979"/>
                <a:gd name="connsiteX142" fmla="*/ 987463 w 2349052"/>
                <a:gd name="connsiteY142" fmla="*/ 2970131 h 3125979"/>
                <a:gd name="connsiteX143" fmla="*/ 994138 w 2349052"/>
                <a:gd name="connsiteY143" fmla="*/ 2950108 h 3125979"/>
                <a:gd name="connsiteX144" fmla="*/ 1014161 w 2349052"/>
                <a:gd name="connsiteY144" fmla="*/ 2856666 h 3125979"/>
                <a:gd name="connsiteX145" fmla="*/ 1054208 w 2349052"/>
                <a:gd name="connsiteY145" fmla="*/ 2829968 h 3125979"/>
                <a:gd name="connsiteX146" fmla="*/ 1060882 w 2349052"/>
                <a:gd name="connsiteY146" fmla="*/ 2576339 h 3125979"/>
                <a:gd name="connsiteX147" fmla="*/ 1080906 w 2349052"/>
                <a:gd name="connsiteY147" fmla="*/ 2562990 h 3125979"/>
                <a:gd name="connsiteX148" fmla="*/ 1114278 w 2349052"/>
                <a:gd name="connsiteY148" fmla="*/ 2569664 h 3125979"/>
                <a:gd name="connsiteX149" fmla="*/ 1201046 w 2349052"/>
                <a:gd name="connsiteY149" fmla="*/ 2556315 h 3125979"/>
                <a:gd name="connsiteX150" fmla="*/ 1214395 w 2349052"/>
                <a:gd name="connsiteY150" fmla="*/ 2536292 h 3125979"/>
                <a:gd name="connsiteX151" fmla="*/ 1194371 w 2349052"/>
                <a:gd name="connsiteY151" fmla="*/ 2522943 h 3125979"/>
                <a:gd name="connsiteX152" fmla="*/ 1174348 w 2349052"/>
                <a:gd name="connsiteY152" fmla="*/ 2482896 h 3125979"/>
                <a:gd name="connsiteX153" fmla="*/ 1154325 w 2349052"/>
                <a:gd name="connsiteY153" fmla="*/ 2462873 h 3125979"/>
                <a:gd name="connsiteX154" fmla="*/ 1114278 w 2349052"/>
                <a:gd name="connsiteY154" fmla="*/ 2456198 h 3125979"/>
                <a:gd name="connsiteX155" fmla="*/ 1040859 w 2349052"/>
                <a:gd name="connsiteY155" fmla="*/ 2442850 h 3125979"/>
                <a:gd name="connsiteX156" fmla="*/ 1027510 w 2349052"/>
                <a:gd name="connsiteY156" fmla="*/ 2422826 h 3125979"/>
                <a:gd name="connsiteX157" fmla="*/ 1020836 w 2349052"/>
                <a:gd name="connsiteY157" fmla="*/ 2402803 h 3125979"/>
                <a:gd name="connsiteX158" fmla="*/ 1000812 w 2349052"/>
                <a:gd name="connsiteY158" fmla="*/ 2396128 h 3125979"/>
                <a:gd name="connsiteX159" fmla="*/ 940742 w 2349052"/>
                <a:gd name="connsiteY159" fmla="*/ 2402803 h 3125979"/>
                <a:gd name="connsiteX160" fmla="*/ 813928 w 2349052"/>
                <a:gd name="connsiteY160" fmla="*/ 2436175 h 3125979"/>
                <a:gd name="connsiteX161" fmla="*/ 807253 w 2349052"/>
                <a:gd name="connsiteY161" fmla="*/ 2736525 h 3125979"/>
                <a:gd name="connsiteX162" fmla="*/ 800579 w 2349052"/>
                <a:gd name="connsiteY162" fmla="*/ 2769898 h 3125979"/>
                <a:gd name="connsiteX163" fmla="*/ 787230 w 2349052"/>
                <a:gd name="connsiteY163" fmla="*/ 2816619 h 3125979"/>
                <a:gd name="connsiteX164" fmla="*/ 720485 w 2349052"/>
                <a:gd name="connsiteY164" fmla="*/ 2809944 h 3125979"/>
                <a:gd name="connsiteX165" fmla="*/ 700462 w 2349052"/>
                <a:gd name="connsiteY165" fmla="*/ 2803270 h 3125979"/>
                <a:gd name="connsiteX166" fmla="*/ 607019 w 2349052"/>
                <a:gd name="connsiteY166" fmla="*/ 2789921 h 3125979"/>
                <a:gd name="connsiteX167" fmla="*/ 580322 w 2349052"/>
                <a:gd name="connsiteY167" fmla="*/ 2783247 h 3125979"/>
                <a:gd name="connsiteX168" fmla="*/ 560298 w 2349052"/>
                <a:gd name="connsiteY168" fmla="*/ 2776572 h 3125979"/>
                <a:gd name="connsiteX169" fmla="*/ 426809 w 2349052"/>
                <a:gd name="connsiteY169" fmla="*/ 2769898 h 3125979"/>
                <a:gd name="connsiteX170" fmla="*/ 406786 w 2349052"/>
                <a:gd name="connsiteY170" fmla="*/ 2763223 h 3125979"/>
                <a:gd name="connsiteX171" fmla="*/ 426809 w 2349052"/>
                <a:gd name="connsiteY171" fmla="*/ 2596362 h 3125979"/>
                <a:gd name="connsiteX172" fmla="*/ 440158 w 2349052"/>
                <a:gd name="connsiteY172" fmla="*/ 2576339 h 3125979"/>
                <a:gd name="connsiteX173" fmla="*/ 433484 w 2349052"/>
                <a:gd name="connsiteY173" fmla="*/ 2529617 h 3125979"/>
                <a:gd name="connsiteX174" fmla="*/ 413460 w 2349052"/>
                <a:gd name="connsiteY174" fmla="*/ 2522943 h 3125979"/>
                <a:gd name="connsiteX175" fmla="*/ 333367 w 2349052"/>
                <a:gd name="connsiteY175" fmla="*/ 2502920 h 3125979"/>
                <a:gd name="connsiteX176" fmla="*/ 333367 w 2349052"/>
                <a:gd name="connsiteY176" fmla="*/ 2376105 h 3125979"/>
                <a:gd name="connsiteX177" fmla="*/ 346716 w 2349052"/>
                <a:gd name="connsiteY177" fmla="*/ 2275988 h 3125979"/>
                <a:gd name="connsiteX178" fmla="*/ 340041 w 2349052"/>
                <a:gd name="connsiteY178" fmla="*/ 2149174 h 3125979"/>
                <a:gd name="connsiteX179" fmla="*/ 346716 w 2349052"/>
                <a:gd name="connsiteY179" fmla="*/ 2042382 h 3125979"/>
                <a:gd name="connsiteX180" fmla="*/ 360065 w 2349052"/>
                <a:gd name="connsiteY180" fmla="*/ 1882195 h 3125979"/>
                <a:gd name="connsiteX181" fmla="*/ 366739 w 2349052"/>
                <a:gd name="connsiteY181" fmla="*/ 1842149 h 3125979"/>
                <a:gd name="connsiteX182" fmla="*/ 380088 w 2349052"/>
                <a:gd name="connsiteY182" fmla="*/ 1762055 h 3125979"/>
                <a:gd name="connsiteX183" fmla="*/ 393437 w 2349052"/>
                <a:gd name="connsiteY183" fmla="*/ 1722009 h 3125979"/>
                <a:gd name="connsiteX184" fmla="*/ 400111 w 2349052"/>
                <a:gd name="connsiteY184" fmla="*/ 1668613 h 3125979"/>
                <a:gd name="connsiteX185" fmla="*/ 406786 w 2349052"/>
                <a:gd name="connsiteY185" fmla="*/ 1628566 h 3125979"/>
                <a:gd name="connsiteX186" fmla="*/ 393437 w 2349052"/>
                <a:gd name="connsiteY186" fmla="*/ 1448356 h 3125979"/>
                <a:gd name="connsiteX187" fmla="*/ 400111 w 2349052"/>
                <a:gd name="connsiteY187" fmla="*/ 1341565 h 3125979"/>
                <a:gd name="connsiteX188" fmla="*/ 393437 w 2349052"/>
                <a:gd name="connsiteY188" fmla="*/ 1301518 h 3125979"/>
                <a:gd name="connsiteX189" fmla="*/ 380088 w 2349052"/>
                <a:gd name="connsiteY189" fmla="*/ 1281495 h 3125979"/>
                <a:gd name="connsiteX190" fmla="*/ 173180 w 2349052"/>
                <a:gd name="connsiteY190" fmla="*/ 1274820 h 3125979"/>
                <a:gd name="connsiteX191" fmla="*/ 179855 w 2349052"/>
                <a:gd name="connsiteY191" fmla="*/ 1174704 h 3125979"/>
                <a:gd name="connsiteX192" fmla="*/ 186529 w 2349052"/>
                <a:gd name="connsiteY192" fmla="*/ 1154680 h 3125979"/>
                <a:gd name="connsiteX193" fmla="*/ 193203 w 2349052"/>
                <a:gd name="connsiteY193" fmla="*/ 1107959 h 3125979"/>
                <a:gd name="connsiteX194" fmla="*/ 206552 w 2349052"/>
                <a:gd name="connsiteY194" fmla="*/ 1067912 h 3125979"/>
                <a:gd name="connsiteX195" fmla="*/ 219901 w 2349052"/>
                <a:gd name="connsiteY195" fmla="*/ 861004 h 3125979"/>
                <a:gd name="connsiteX196" fmla="*/ 206552 w 2349052"/>
                <a:gd name="connsiteY196" fmla="*/ 814283 h 3125979"/>
                <a:gd name="connsiteX197" fmla="*/ 186529 w 2349052"/>
                <a:gd name="connsiteY197" fmla="*/ 807609 h 3125979"/>
                <a:gd name="connsiteX198" fmla="*/ 166506 w 2349052"/>
                <a:gd name="connsiteY198" fmla="*/ 794260 h 3125979"/>
                <a:gd name="connsiteX199" fmla="*/ 119784 w 2349052"/>
                <a:gd name="connsiteY199" fmla="*/ 780911 h 3125979"/>
                <a:gd name="connsiteX200" fmla="*/ 79738 w 2349052"/>
                <a:gd name="connsiteY200" fmla="*/ 767562 h 3125979"/>
                <a:gd name="connsiteX201" fmla="*/ 66389 w 2349052"/>
                <a:gd name="connsiteY201" fmla="*/ 714166 h 3125979"/>
                <a:gd name="connsiteX202" fmla="*/ 59714 w 2349052"/>
                <a:gd name="connsiteY202" fmla="*/ 640747 h 3125979"/>
                <a:gd name="connsiteX203" fmla="*/ 12993 w 2349052"/>
                <a:gd name="connsiteY203" fmla="*/ 607375 h 3125979"/>
                <a:gd name="connsiteX204" fmla="*/ 12993 w 2349052"/>
                <a:gd name="connsiteY204" fmla="*/ 440514 h 3125979"/>
                <a:gd name="connsiteX205" fmla="*/ 26342 w 2349052"/>
                <a:gd name="connsiteY205" fmla="*/ 373769 h 3125979"/>
                <a:gd name="connsiteX206" fmla="*/ 53040 w 2349052"/>
                <a:gd name="connsiteY206" fmla="*/ 333722 h 3125979"/>
                <a:gd name="connsiteX207" fmla="*/ 66389 w 2349052"/>
                <a:gd name="connsiteY207" fmla="*/ 293676 h 3125979"/>
                <a:gd name="connsiteX208" fmla="*/ 66389 w 2349052"/>
                <a:gd name="connsiteY208" fmla="*/ 153512 h 3125979"/>
                <a:gd name="connsiteX0" fmla="*/ 66389 w 2349052"/>
                <a:gd name="connsiteY0" fmla="*/ 153512 h 3125979"/>
                <a:gd name="connsiteX1" fmla="*/ 153157 w 2349052"/>
                <a:gd name="connsiteY1" fmla="*/ 160187 h 3125979"/>
                <a:gd name="connsiteX2" fmla="*/ 179855 w 2349052"/>
                <a:gd name="connsiteY2" fmla="*/ 166861 h 3125979"/>
                <a:gd name="connsiteX3" fmla="*/ 199878 w 2349052"/>
                <a:gd name="connsiteY3" fmla="*/ 173536 h 3125979"/>
                <a:gd name="connsiteX4" fmla="*/ 346716 w 2349052"/>
                <a:gd name="connsiteY4" fmla="*/ 186885 h 3125979"/>
                <a:gd name="connsiteX5" fmla="*/ 380088 w 2349052"/>
                <a:gd name="connsiteY5" fmla="*/ 193559 h 3125979"/>
                <a:gd name="connsiteX6" fmla="*/ 573647 w 2349052"/>
                <a:gd name="connsiteY6" fmla="*/ 206908 h 3125979"/>
                <a:gd name="connsiteX7" fmla="*/ 700462 w 2349052"/>
                <a:gd name="connsiteY7" fmla="*/ 146838 h 3125979"/>
                <a:gd name="connsiteX8" fmla="*/ 693787 w 2349052"/>
                <a:gd name="connsiteY8" fmla="*/ 126814 h 3125979"/>
                <a:gd name="connsiteX9" fmla="*/ 735710 w 2349052"/>
                <a:gd name="connsiteY9" fmla="*/ 59166 h 3125979"/>
                <a:gd name="connsiteX10" fmla="*/ 863499 w 2349052"/>
                <a:gd name="connsiteY10" fmla="*/ 76304 h 3125979"/>
                <a:gd name="connsiteX11" fmla="*/ 1060882 w 2349052"/>
                <a:gd name="connsiteY11" fmla="*/ 100117 h 3125979"/>
                <a:gd name="connsiteX12" fmla="*/ 1094255 w 2349052"/>
                <a:gd name="connsiteY12" fmla="*/ 106791 h 3125979"/>
                <a:gd name="connsiteX13" fmla="*/ 1100929 w 2349052"/>
                <a:gd name="connsiteY13" fmla="*/ 133489 h 3125979"/>
                <a:gd name="connsiteX14" fmla="*/ 1107603 w 2349052"/>
                <a:gd name="connsiteY14" fmla="*/ 206908 h 3125979"/>
                <a:gd name="connsiteX15" fmla="*/ 1127627 w 2349052"/>
                <a:gd name="connsiteY15" fmla="*/ 213582 h 3125979"/>
                <a:gd name="connsiteX16" fmla="*/ 1314511 w 2349052"/>
                <a:gd name="connsiteY16" fmla="*/ 220257 h 3125979"/>
                <a:gd name="connsiteX17" fmla="*/ 1341209 w 2349052"/>
                <a:gd name="connsiteY17" fmla="*/ 226931 h 3125979"/>
                <a:gd name="connsiteX18" fmla="*/ 1514745 w 2349052"/>
                <a:gd name="connsiteY18" fmla="*/ 213582 h 3125979"/>
                <a:gd name="connsiteX19" fmla="*/ 1521419 w 2349052"/>
                <a:gd name="connsiteY19" fmla="*/ 193559 h 3125979"/>
                <a:gd name="connsiteX20" fmla="*/ 1514745 w 2349052"/>
                <a:gd name="connsiteY20" fmla="*/ 166861 h 3125979"/>
                <a:gd name="connsiteX21" fmla="*/ 1508071 w 2349052"/>
                <a:gd name="connsiteY21" fmla="*/ 126814 h 3125979"/>
                <a:gd name="connsiteX22" fmla="*/ 1564353 w 2349052"/>
                <a:gd name="connsiteY22" fmla="*/ 90592 h 3125979"/>
                <a:gd name="connsiteX23" fmla="*/ 1541513 w 2349052"/>
                <a:gd name="connsiteY23" fmla="*/ 105818 h 3125979"/>
                <a:gd name="connsiteX24" fmla="*/ 1583436 w 2349052"/>
                <a:gd name="connsiteY24" fmla="*/ 57219 h 3125979"/>
                <a:gd name="connsiteX25" fmla="*/ 1628211 w 2349052"/>
                <a:gd name="connsiteY25" fmla="*/ 33372 h 3125979"/>
                <a:gd name="connsiteX26" fmla="*/ 1648234 w 2349052"/>
                <a:gd name="connsiteY26" fmla="*/ 20023 h 3125979"/>
                <a:gd name="connsiteX27" fmla="*/ 1674932 w 2349052"/>
                <a:gd name="connsiteY27" fmla="*/ 13349 h 3125979"/>
                <a:gd name="connsiteX28" fmla="*/ 1748351 w 2349052"/>
                <a:gd name="connsiteY28" fmla="*/ 0 h 3125979"/>
                <a:gd name="connsiteX29" fmla="*/ 1828444 w 2349052"/>
                <a:gd name="connsiteY29" fmla="*/ 6674 h 3125979"/>
                <a:gd name="connsiteX30" fmla="*/ 1868491 w 2349052"/>
                <a:gd name="connsiteY30" fmla="*/ 13349 h 3125979"/>
                <a:gd name="connsiteX31" fmla="*/ 1948584 w 2349052"/>
                <a:gd name="connsiteY31" fmla="*/ 20023 h 3125979"/>
                <a:gd name="connsiteX32" fmla="*/ 1981957 w 2349052"/>
                <a:gd name="connsiteY32" fmla="*/ 46721 h 3125979"/>
                <a:gd name="connsiteX33" fmla="*/ 2008655 w 2349052"/>
                <a:gd name="connsiteY33" fmla="*/ 86768 h 3125979"/>
                <a:gd name="connsiteX34" fmla="*/ 2028678 w 2349052"/>
                <a:gd name="connsiteY34" fmla="*/ 146838 h 3125979"/>
                <a:gd name="connsiteX35" fmla="*/ 2042027 w 2349052"/>
                <a:gd name="connsiteY35" fmla="*/ 166861 h 3125979"/>
                <a:gd name="connsiteX36" fmla="*/ 2062050 w 2349052"/>
                <a:gd name="connsiteY36" fmla="*/ 246955 h 3125979"/>
                <a:gd name="connsiteX37" fmla="*/ 2082073 w 2349052"/>
                <a:gd name="connsiteY37" fmla="*/ 380444 h 3125979"/>
                <a:gd name="connsiteX38" fmla="*/ 2108771 w 2349052"/>
                <a:gd name="connsiteY38" fmla="*/ 420490 h 3125979"/>
                <a:gd name="connsiteX39" fmla="*/ 2122120 w 2349052"/>
                <a:gd name="connsiteY39" fmla="*/ 440514 h 3125979"/>
                <a:gd name="connsiteX40" fmla="*/ 2128795 w 2349052"/>
                <a:gd name="connsiteY40" fmla="*/ 460537 h 3125979"/>
                <a:gd name="connsiteX41" fmla="*/ 2142144 w 2349052"/>
                <a:gd name="connsiteY41" fmla="*/ 513933 h 3125979"/>
                <a:gd name="connsiteX42" fmla="*/ 2155492 w 2349052"/>
                <a:gd name="connsiteY42" fmla="*/ 533956 h 3125979"/>
                <a:gd name="connsiteX43" fmla="*/ 2168841 w 2349052"/>
                <a:gd name="connsiteY43" fmla="*/ 560654 h 3125979"/>
                <a:gd name="connsiteX44" fmla="*/ 2188865 w 2349052"/>
                <a:gd name="connsiteY44" fmla="*/ 574003 h 3125979"/>
                <a:gd name="connsiteX45" fmla="*/ 2208888 w 2349052"/>
                <a:gd name="connsiteY45" fmla="*/ 594026 h 3125979"/>
                <a:gd name="connsiteX46" fmla="*/ 2248935 w 2349052"/>
                <a:gd name="connsiteY46" fmla="*/ 614050 h 3125979"/>
                <a:gd name="connsiteX47" fmla="*/ 2255609 w 2349052"/>
                <a:gd name="connsiteY47" fmla="*/ 634073 h 3125979"/>
                <a:gd name="connsiteX48" fmla="*/ 2268958 w 2349052"/>
                <a:gd name="connsiteY48" fmla="*/ 654096 h 3125979"/>
                <a:gd name="connsiteX49" fmla="*/ 2248935 w 2349052"/>
                <a:gd name="connsiteY49" fmla="*/ 714166 h 3125979"/>
                <a:gd name="connsiteX50" fmla="*/ 2242260 w 2349052"/>
                <a:gd name="connsiteY50" fmla="*/ 734190 h 3125979"/>
                <a:gd name="connsiteX51" fmla="*/ 2255609 w 2349052"/>
                <a:gd name="connsiteY51" fmla="*/ 780911 h 3125979"/>
                <a:gd name="connsiteX52" fmla="*/ 2288982 w 2349052"/>
                <a:gd name="connsiteY52" fmla="*/ 820958 h 3125979"/>
                <a:gd name="connsiteX53" fmla="*/ 2295656 w 2349052"/>
                <a:gd name="connsiteY53" fmla="*/ 840981 h 3125979"/>
                <a:gd name="connsiteX54" fmla="*/ 2322354 w 2349052"/>
                <a:gd name="connsiteY54" fmla="*/ 887702 h 3125979"/>
                <a:gd name="connsiteX55" fmla="*/ 2335703 w 2349052"/>
                <a:gd name="connsiteY55" fmla="*/ 927749 h 3125979"/>
                <a:gd name="connsiteX56" fmla="*/ 2342377 w 2349052"/>
                <a:gd name="connsiteY56" fmla="*/ 947772 h 3125979"/>
                <a:gd name="connsiteX57" fmla="*/ 2349052 w 2349052"/>
                <a:gd name="connsiteY57" fmla="*/ 967795 h 3125979"/>
                <a:gd name="connsiteX58" fmla="*/ 2342377 w 2349052"/>
                <a:gd name="connsiteY58" fmla="*/ 1101285 h 3125979"/>
                <a:gd name="connsiteX59" fmla="*/ 2335703 w 2349052"/>
                <a:gd name="connsiteY59" fmla="*/ 1121308 h 3125979"/>
                <a:gd name="connsiteX60" fmla="*/ 2302330 w 2349052"/>
                <a:gd name="connsiteY60" fmla="*/ 1114633 h 3125979"/>
                <a:gd name="connsiteX61" fmla="*/ 2188865 w 2349052"/>
                <a:gd name="connsiteY61" fmla="*/ 1094610 h 3125979"/>
                <a:gd name="connsiteX62" fmla="*/ 2042027 w 2349052"/>
                <a:gd name="connsiteY62" fmla="*/ 1101285 h 3125979"/>
                <a:gd name="connsiteX63" fmla="*/ 2035352 w 2349052"/>
                <a:gd name="connsiteY63" fmla="*/ 1121308 h 3125979"/>
                <a:gd name="connsiteX64" fmla="*/ 2028678 w 2349052"/>
                <a:gd name="connsiteY64" fmla="*/ 1148006 h 3125979"/>
                <a:gd name="connsiteX65" fmla="*/ 2022003 w 2349052"/>
                <a:gd name="connsiteY65" fmla="*/ 1168029 h 3125979"/>
                <a:gd name="connsiteX66" fmla="*/ 1981957 w 2349052"/>
                <a:gd name="connsiteY66" fmla="*/ 1181378 h 3125979"/>
                <a:gd name="connsiteX67" fmla="*/ 1935236 w 2349052"/>
                <a:gd name="connsiteY67" fmla="*/ 1194727 h 3125979"/>
                <a:gd name="connsiteX68" fmla="*/ 1915212 w 2349052"/>
                <a:gd name="connsiteY68" fmla="*/ 1208076 h 3125979"/>
                <a:gd name="connsiteX69" fmla="*/ 1908538 w 2349052"/>
                <a:gd name="connsiteY69" fmla="*/ 1228099 h 3125979"/>
                <a:gd name="connsiteX70" fmla="*/ 1895189 w 2349052"/>
                <a:gd name="connsiteY70" fmla="*/ 1248122 h 3125979"/>
                <a:gd name="connsiteX71" fmla="*/ 1901863 w 2349052"/>
                <a:gd name="connsiteY71" fmla="*/ 1328216 h 3125979"/>
                <a:gd name="connsiteX72" fmla="*/ 1908538 w 2349052"/>
                <a:gd name="connsiteY72" fmla="*/ 1361588 h 3125979"/>
                <a:gd name="connsiteX73" fmla="*/ 1895189 w 2349052"/>
                <a:gd name="connsiteY73" fmla="*/ 1468379 h 3125979"/>
                <a:gd name="connsiteX74" fmla="*/ 1888514 w 2349052"/>
                <a:gd name="connsiteY74" fmla="*/ 1555147 h 3125979"/>
                <a:gd name="connsiteX75" fmla="*/ 1674932 w 2349052"/>
                <a:gd name="connsiteY75" fmla="*/ 1581845 h 3125979"/>
                <a:gd name="connsiteX76" fmla="*/ 1681606 w 2349052"/>
                <a:gd name="connsiteY76" fmla="*/ 1601868 h 3125979"/>
                <a:gd name="connsiteX77" fmla="*/ 1688281 w 2349052"/>
                <a:gd name="connsiteY77" fmla="*/ 1802102 h 3125979"/>
                <a:gd name="connsiteX78" fmla="*/ 1648234 w 2349052"/>
                <a:gd name="connsiteY78" fmla="*/ 1808777 h 3125979"/>
                <a:gd name="connsiteX79" fmla="*/ 1601513 w 2349052"/>
                <a:gd name="connsiteY79" fmla="*/ 1815451 h 3125979"/>
                <a:gd name="connsiteX80" fmla="*/ 1621536 w 2349052"/>
                <a:gd name="connsiteY80" fmla="*/ 1835474 h 3125979"/>
                <a:gd name="connsiteX81" fmla="*/ 1628211 w 2349052"/>
                <a:gd name="connsiteY81" fmla="*/ 1875521 h 3125979"/>
                <a:gd name="connsiteX82" fmla="*/ 1634885 w 2349052"/>
                <a:gd name="connsiteY82" fmla="*/ 1895544 h 3125979"/>
                <a:gd name="connsiteX83" fmla="*/ 1628211 w 2349052"/>
                <a:gd name="connsiteY83" fmla="*/ 1968963 h 3125979"/>
                <a:gd name="connsiteX84" fmla="*/ 1621536 w 2349052"/>
                <a:gd name="connsiteY84" fmla="*/ 2022359 h 3125979"/>
                <a:gd name="connsiteX85" fmla="*/ 1614862 w 2349052"/>
                <a:gd name="connsiteY85" fmla="*/ 2102452 h 3125979"/>
                <a:gd name="connsiteX86" fmla="*/ 1581490 w 2349052"/>
                <a:gd name="connsiteY86" fmla="*/ 2095778 h 3125979"/>
                <a:gd name="connsiteX87" fmla="*/ 1561466 w 2349052"/>
                <a:gd name="connsiteY87" fmla="*/ 2089104 h 3125979"/>
                <a:gd name="connsiteX88" fmla="*/ 1528094 w 2349052"/>
                <a:gd name="connsiteY88" fmla="*/ 2082429 h 3125979"/>
                <a:gd name="connsiteX89" fmla="*/ 1534768 w 2349052"/>
                <a:gd name="connsiteY89" fmla="*/ 2162522 h 3125979"/>
                <a:gd name="connsiteX90" fmla="*/ 1541443 w 2349052"/>
                <a:gd name="connsiteY90" fmla="*/ 2215918 h 3125979"/>
                <a:gd name="connsiteX91" fmla="*/ 1528094 w 2349052"/>
                <a:gd name="connsiteY91" fmla="*/ 2296012 h 3125979"/>
                <a:gd name="connsiteX92" fmla="*/ 1514745 w 2349052"/>
                <a:gd name="connsiteY92" fmla="*/ 2316035 h 3125979"/>
                <a:gd name="connsiteX93" fmla="*/ 1508071 w 2349052"/>
                <a:gd name="connsiteY93" fmla="*/ 2336058 h 3125979"/>
                <a:gd name="connsiteX94" fmla="*/ 1508071 w 2349052"/>
                <a:gd name="connsiteY94" fmla="*/ 2469547 h 3125979"/>
                <a:gd name="connsiteX95" fmla="*/ 1528094 w 2349052"/>
                <a:gd name="connsiteY95" fmla="*/ 2482896 h 3125979"/>
                <a:gd name="connsiteX96" fmla="*/ 1548117 w 2349052"/>
                <a:gd name="connsiteY96" fmla="*/ 2509594 h 3125979"/>
                <a:gd name="connsiteX97" fmla="*/ 1574815 w 2349052"/>
                <a:gd name="connsiteY97" fmla="*/ 2549641 h 3125979"/>
                <a:gd name="connsiteX98" fmla="*/ 1601513 w 2349052"/>
                <a:gd name="connsiteY98" fmla="*/ 2542966 h 3125979"/>
                <a:gd name="connsiteX99" fmla="*/ 1641560 w 2349052"/>
                <a:gd name="connsiteY99" fmla="*/ 2516268 h 3125979"/>
                <a:gd name="connsiteX100" fmla="*/ 1648234 w 2349052"/>
                <a:gd name="connsiteY100" fmla="*/ 2536292 h 3125979"/>
                <a:gd name="connsiteX101" fmla="*/ 1714979 w 2349052"/>
                <a:gd name="connsiteY101" fmla="*/ 2549641 h 3125979"/>
                <a:gd name="connsiteX102" fmla="*/ 1735002 w 2349052"/>
                <a:gd name="connsiteY102" fmla="*/ 2562990 h 3125979"/>
                <a:gd name="connsiteX103" fmla="*/ 1768374 w 2349052"/>
                <a:gd name="connsiteY103" fmla="*/ 2603036 h 3125979"/>
                <a:gd name="connsiteX104" fmla="*/ 1788398 w 2349052"/>
                <a:gd name="connsiteY104" fmla="*/ 2589687 h 3125979"/>
                <a:gd name="connsiteX105" fmla="*/ 1801746 w 2349052"/>
                <a:gd name="connsiteY105" fmla="*/ 2569664 h 3125979"/>
                <a:gd name="connsiteX106" fmla="*/ 1821770 w 2349052"/>
                <a:gd name="connsiteY106" fmla="*/ 2562990 h 3125979"/>
                <a:gd name="connsiteX107" fmla="*/ 1881840 w 2349052"/>
                <a:gd name="connsiteY107" fmla="*/ 2569664 h 3125979"/>
                <a:gd name="connsiteX108" fmla="*/ 1895189 w 2349052"/>
                <a:gd name="connsiteY108" fmla="*/ 2589687 h 3125979"/>
                <a:gd name="connsiteX109" fmla="*/ 1961933 w 2349052"/>
                <a:gd name="connsiteY109" fmla="*/ 2603036 h 3125979"/>
                <a:gd name="connsiteX110" fmla="*/ 1948584 w 2349052"/>
                <a:gd name="connsiteY110" fmla="*/ 2643083 h 3125979"/>
                <a:gd name="connsiteX111" fmla="*/ 1941910 w 2349052"/>
                <a:gd name="connsiteY111" fmla="*/ 2663106 h 3125979"/>
                <a:gd name="connsiteX112" fmla="*/ 1948584 w 2349052"/>
                <a:gd name="connsiteY112" fmla="*/ 2723177 h 3125979"/>
                <a:gd name="connsiteX113" fmla="*/ 1961933 w 2349052"/>
                <a:gd name="connsiteY113" fmla="*/ 2743200 h 3125979"/>
                <a:gd name="connsiteX114" fmla="*/ 1968608 w 2349052"/>
                <a:gd name="connsiteY114" fmla="*/ 2769898 h 3125979"/>
                <a:gd name="connsiteX115" fmla="*/ 1975282 w 2349052"/>
                <a:gd name="connsiteY115" fmla="*/ 2789921 h 3125979"/>
                <a:gd name="connsiteX116" fmla="*/ 1961933 w 2349052"/>
                <a:gd name="connsiteY116" fmla="*/ 2836642 h 3125979"/>
                <a:gd name="connsiteX117" fmla="*/ 1941910 w 2349052"/>
                <a:gd name="connsiteY117" fmla="*/ 2843317 h 3125979"/>
                <a:gd name="connsiteX118" fmla="*/ 1901863 w 2349052"/>
                <a:gd name="connsiteY118" fmla="*/ 2863340 h 3125979"/>
                <a:gd name="connsiteX119" fmla="*/ 1895189 w 2349052"/>
                <a:gd name="connsiteY119" fmla="*/ 2950108 h 3125979"/>
                <a:gd name="connsiteX120" fmla="*/ 1855142 w 2349052"/>
                <a:gd name="connsiteY120" fmla="*/ 2963457 h 3125979"/>
                <a:gd name="connsiteX121" fmla="*/ 1835119 w 2349052"/>
                <a:gd name="connsiteY121" fmla="*/ 2976806 h 3125979"/>
                <a:gd name="connsiteX122" fmla="*/ 1795072 w 2349052"/>
                <a:gd name="connsiteY122" fmla="*/ 2990155 h 3125979"/>
                <a:gd name="connsiteX123" fmla="*/ 1728328 w 2349052"/>
                <a:gd name="connsiteY123" fmla="*/ 2983480 h 3125979"/>
                <a:gd name="connsiteX124" fmla="*/ 1708304 w 2349052"/>
                <a:gd name="connsiteY124" fmla="*/ 2976806 h 3125979"/>
                <a:gd name="connsiteX125" fmla="*/ 1634885 w 2349052"/>
                <a:gd name="connsiteY125" fmla="*/ 2963457 h 3125979"/>
                <a:gd name="connsiteX126" fmla="*/ 1608187 w 2349052"/>
                <a:gd name="connsiteY126" fmla="*/ 2956782 h 3125979"/>
                <a:gd name="connsiteX127" fmla="*/ 1461349 w 2349052"/>
                <a:gd name="connsiteY127" fmla="*/ 2950108 h 3125979"/>
                <a:gd name="connsiteX128" fmla="*/ 1454675 w 2349052"/>
                <a:gd name="connsiteY128" fmla="*/ 2856666 h 3125979"/>
                <a:gd name="connsiteX129" fmla="*/ 1434652 w 2349052"/>
                <a:gd name="connsiteY129" fmla="*/ 2849991 h 3125979"/>
                <a:gd name="connsiteX130" fmla="*/ 1254441 w 2349052"/>
                <a:gd name="connsiteY130" fmla="*/ 2856666 h 3125979"/>
                <a:gd name="connsiteX131" fmla="*/ 1187697 w 2349052"/>
                <a:gd name="connsiteY131" fmla="*/ 2950108 h 3125979"/>
                <a:gd name="connsiteX132" fmla="*/ 1160999 w 2349052"/>
                <a:gd name="connsiteY132" fmla="*/ 2943433 h 3125979"/>
                <a:gd name="connsiteX133" fmla="*/ 1127627 w 2349052"/>
                <a:gd name="connsiteY133" fmla="*/ 2950108 h 3125979"/>
                <a:gd name="connsiteX134" fmla="*/ 1100929 w 2349052"/>
                <a:gd name="connsiteY134" fmla="*/ 2996829 h 3125979"/>
                <a:gd name="connsiteX135" fmla="*/ 1107603 w 2349052"/>
                <a:gd name="connsiteY135" fmla="*/ 3036876 h 3125979"/>
                <a:gd name="connsiteX136" fmla="*/ 1120952 w 2349052"/>
                <a:gd name="connsiteY136" fmla="*/ 3056899 h 3125979"/>
                <a:gd name="connsiteX137" fmla="*/ 1127627 w 2349052"/>
                <a:gd name="connsiteY137" fmla="*/ 3076922 h 3125979"/>
                <a:gd name="connsiteX138" fmla="*/ 1120952 w 2349052"/>
                <a:gd name="connsiteY138" fmla="*/ 3103620 h 3125979"/>
                <a:gd name="connsiteX139" fmla="*/ 867323 w 2349052"/>
                <a:gd name="connsiteY139" fmla="*/ 3070248 h 3125979"/>
                <a:gd name="connsiteX140" fmla="*/ 894021 w 2349052"/>
                <a:gd name="connsiteY140" fmla="*/ 2970131 h 3125979"/>
                <a:gd name="connsiteX141" fmla="*/ 927393 w 2349052"/>
                <a:gd name="connsiteY141" fmla="*/ 2963457 h 3125979"/>
                <a:gd name="connsiteX142" fmla="*/ 987463 w 2349052"/>
                <a:gd name="connsiteY142" fmla="*/ 2970131 h 3125979"/>
                <a:gd name="connsiteX143" fmla="*/ 994138 w 2349052"/>
                <a:gd name="connsiteY143" fmla="*/ 2950108 h 3125979"/>
                <a:gd name="connsiteX144" fmla="*/ 1014161 w 2349052"/>
                <a:gd name="connsiteY144" fmla="*/ 2856666 h 3125979"/>
                <a:gd name="connsiteX145" fmla="*/ 1054208 w 2349052"/>
                <a:gd name="connsiteY145" fmla="*/ 2829968 h 3125979"/>
                <a:gd name="connsiteX146" fmla="*/ 1060882 w 2349052"/>
                <a:gd name="connsiteY146" fmla="*/ 2576339 h 3125979"/>
                <a:gd name="connsiteX147" fmla="*/ 1080906 w 2349052"/>
                <a:gd name="connsiteY147" fmla="*/ 2562990 h 3125979"/>
                <a:gd name="connsiteX148" fmla="*/ 1114278 w 2349052"/>
                <a:gd name="connsiteY148" fmla="*/ 2569664 h 3125979"/>
                <a:gd name="connsiteX149" fmla="*/ 1201046 w 2349052"/>
                <a:gd name="connsiteY149" fmla="*/ 2556315 h 3125979"/>
                <a:gd name="connsiteX150" fmla="*/ 1214395 w 2349052"/>
                <a:gd name="connsiteY150" fmla="*/ 2536292 h 3125979"/>
                <a:gd name="connsiteX151" fmla="*/ 1194371 w 2349052"/>
                <a:gd name="connsiteY151" fmla="*/ 2522943 h 3125979"/>
                <a:gd name="connsiteX152" fmla="*/ 1174348 w 2349052"/>
                <a:gd name="connsiteY152" fmla="*/ 2482896 h 3125979"/>
                <a:gd name="connsiteX153" fmla="*/ 1154325 w 2349052"/>
                <a:gd name="connsiteY153" fmla="*/ 2462873 h 3125979"/>
                <a:gd name="connsiteX154" fmla="*/ 1114278 w 2349052"/>
                <a:gd name="connsiteY154" fmla="*/ 2456198 h 3125979"/>
                <a:gd name="connsiteX155" fmla="*/ 1040859 w 2349052"/>
                <a:gd name="connsiteY155" fmla="*/ 2442850 h 3125979"/>
                <a:gd name="connsiteX156" fmla="*/ 1027510 w 2349052"/>
                <a:gd name="connsiteY156" fmla="*/ 2422826 h 3125979"/>
                <a:gd name="connsiteX157" fmla="*/ 1020836 w 2349052"/>
                <a:gd name="connsiteY157" fmla="*/ 2402803 h 3125979"/>
                <a:gd name="connsiteX158" fmla="*/ 1000812 w 2349052"/>
                <a:gd name="connsiteY158" fmla="*/ 2396128 h 3125979"/>
                <a:gd name="connsiteX159" fmla="*/ 940742 w 2349052"/>
                <a:gd name="connsiteY159" fmla="*/ 2402803 h 3125979"/>
                <a:gd name="connsiteX160" fmla="*/ 813928 w 2349052"/>
                <a:gd name="connsiteY160" fmla="*/ 2436175 h 3125979"/>
                <a:gd name="connsiteX161" fmla="*/ 807253 w 2349052"/>
                <a:gd name="connsiteY161" fmla="*/ 2736525 h 3125979"/>
                <a:gd name="connsiteX162" fmla="*/ 800579 w 2349052"/>
                <a:gd name="connsiteY162" fmla="*/ 2769898 h 3125979"/>
                <a:gd name="connsiteX163" fmla="*/ 787230 w 2349052"/>
                <a:gd name="connsiteY163" fmla="*/ 2816619 h 3125979"/>
                <a:gd name="connsiteX164" fmla="*/ 720485 w 2349052"/>
                <a:gd name="connsiteY164" fmla="*/ 2809944 h 3125979"/>
                <a:gd name="connsiteX165" fmla="*/ 700462 w 2349052"/>
                <a:gd name="connsiteY165" fmla="*/ 2803270 h 3125979"/>
                <a:gd name="connsiteX166" fmla="*/ 607019 w 2349052"/>
                <a:gd name="connsiteY166" fmla="*/ 2789921 h 3125979"/>
                <a:gd name="connsiteX167" fmla="*/ 580322 w 2349052"/>
                <a:gd name="connsiteY167" fmla="*/ 2783247 h 3125979"/>
                <a:gd name="connsiteX168" fmla="*/ 560298 w 2349052"/>
                <a:gd name="connsiteY168" fmla="*/ 2776572 h 3125979"/>
                <a:gd name="connsiteX169" fmla="*/ 426809 w 2349052"/>
                <a:gd name="connsiteY169" fmla="*/ 2769898 h 3125979"/>
                <a:gd name="connsiteX170" fmla="*/ 406786 w 2349052"/>
                <a:gd name="connsiteY170" fmla="*/ 2763223 h 3125979"/>
                <a:gd name="connsiteX171" fmla="*/ 426809 w 2349052"/>
                <a:gd name="connsiteY171" fmla="*/ 2596362 h 3125979"/>
                <a:gd name="connsiteX172" fmla="*/ 440158 w 2349052"/>
                <a:gd name="connsiteY172" fmla="*/ 2576339 h 3125979"/>
                <a:gd name="connsiteX173" fmla="*/ 433484 w 2349052"/>
                <a:gd name="connsiteY173" fmla="*/ 2529617 h 3125979"/>
                <a:gd name="connsiteX174" fmla="*/ 413460 w 2349052"/>
                <a:gd name="connsiteY174" fmla="*/ 2522943 h 3125979"/>
                <a:gd name="connsiteX175" fmla="*/ 333367 w 2349052"/>
                <a:gd name="connsiteY175" fmla="*/ 2502920 h 3125979"/>
                <a:gd name="connsiteX176" fmla="*/ 333367 w 2349052"/>
                <a:gd name="connsiteY176" fmla="*/ 2376105 h 3125979"/>
                <a:gd name="connsiteX177" fmla="*/ 346716 w 2349052"/>
                <a:gd name="connsiteY177" fmla="*/ 2275988 h 3125979"/>
                <a:gd name="connsiteX178" fmla="*/ 340041 w 2349052"/>
                <a:gd name="connsiteY178" fmla="*/ 2149174 h 3125979"/>
                <a:gd name="connsiteX179" fmla="*/ 346716 w 2349052"/>
                <a:gd name="connsiteY179" fmla="*/ 2042382 h 3125979"/>
                <a:gd name="connsiteX180" fmla="*/ 360065 w 2349052"/>
                <a:gd name="connsiteY180" fmla="*/ 1882195 h 3125979"/>
                <a:gd name="connsiteX181" fmla="*/ 366739 w 2349052"/>
                <a:gd name="connsiteY181" fmla="*/ 1842149 h 3125979"/>
                <a:gd name="connsiteX182" fmla="*/ 380088 w 2349052"/>
                <a:gd name="connsiteY182" fmla="*/ 1762055 h 3125979"/>
                <a:gd name="connsiteX183" fmla="*/ 393437 w 2349052"/>
                <a:gd name="connsiteY183" fmla="*/ 1722009 h 3125979"/>
                <a:gd name="connsiteX184" fmla="*/ 400111 w 2349052"/>
                <a:gd name="connsiteY184" fmla="*/ 1668613 h 3125979"/>
                <a:gd name="connsiteX185" fmla="*/ 406786 w 2349052"/>
                <a:gd name="connsiteY185" fmla="*/ 1628566 h 3125979"/>
                <a:gd name="connsiteX186" fmla="*/ 393437 w 2349052"/>
                <a:gd name="connsiteY186" fmla="*/ 1448356 h 3125979"/>
                <a:gd name="connsiteX187" fmla="*/ 400111 w 2349052"/>
                <a:gd name="connsiteY187" fmla="*/ 1341565 h 3125979"/>
                <a:gd name="connsiteX188" fmla="*/ 393437 w 2349052"/>
                <a:gd name="connsiteY188" fmla="*/ 1301518 h 3125979"/>
                <a:gd name="connsiteX189" fmla="*/ 380088 w 2349052"/>
                <a:gd name="connsiteY189" fmla="*/ 1281495 h 3125979"/>
                <a:gd name="connsiteX190" fmla="*/ 173180 w 2349052"/>
                <a:gd name="connsiteY190" fmla="*/ 1274820 h 3125979"/>
                <a:gd name="connsiteX191" fmla="*/ 179855 w 2349052"/>
                <a:gd name="connsiteY191" fmla="*/ 1174704 h 3125979"/>
                <a:gd name="connsiteX192" fmla="*/ 186529 w 2349052"/>
                <a:gd name="connsiteY192" fmla="*/ 1154680 h 3125979"/>
                <a:gd name="connsiteX193" fmla="*/ 193203 w 2349052"/>
                <a:gd name="connsiteY193" fmla="*/ 1107959 h 3125979"/>
                <a:gd name="connsiteX194" fmla="*/ 206552 w 2349052"/>
                <a:gd name="connsiteY194" fmla="*/ 1067912 h 3125979"/>
                <a:gd name="connsiteX195" fmla="*/ 219901 w 2349052"/>
                <a:gd name="connsiteY195" fmla="*/ 861004 h 3125979"/>
                <a:gd name="connsiteX196" fmla="*/ 206552 w 2349052"/>
                <a:gd name="connsiteY196" fmla="*/ 814283 h 3125979"/>
                <a:gd name="connsiteX197" fmla="*/ 186529 w 2349052"/>
                <a:gd name="connsiteY197" fmla="*/ 807609 h 3125979"/>
                <a:gd name="connsiteX198" fmla="*/ 166506 w 2349052"/>
                <a:gd name="connsiteY198" fmla="*/ 794260 h 3125979"/>
                <a:gd name="connsiteX199" fmla="*/ 119784 w 2349052"/>
                <a:gd name="connsiteY199" fmla="*/ 780911 h 3125979"/>
                <a:gd name="connsiteX200" fmla="*/ 79738 w 2349052"/>
                <a:gd name="connsiteY200" fmla="*/ 767562 h 3125979"/>
                <a:gd name="connsiteX201" fmla="*/ 66389 w 2349052"/>
                <a:gd name="connsiteY201" fmla="*/ 714166 h 3125979"/>
                <a:gd name="connsiteX202" fmla="*/ 59714 w 2349052"/>
                <a:gd name="connsiteY202" fmla="*/ 640747 h 3125979"/>
                <a:gd name="connsiteX203" fmla="*/ 12993 w 2349052"/>
                <a:gd name="connsiteY203" fmla="*/ 607375 h 3125979"/>
                <a:gd name="connsiteX204" fmla="*/ 12993 w 2349052"/>
                <a:gd name="connsiteY204" fmla="*/ 440514 h 3125979"/>
                <a:gd name="connsiteX205" fmla="*/ 26342 w 2349052"/>
                <a:gd name="connsiteY205" fmla="*/ 373769 h 3125979"/>
                <a:gd name="connsiteX206" fmla="*/ 53040 w 2349052"/>
                <a:gd name="connsiteY206" fmla="*/ 333722 h 3125979"/>
                <a:gd name="connsiteX207" fmla="*/ 66389 w 2349052"/>
                <a:gd name="connsiteY207" fmla="*/ 293676 h 3125979"/>
                <a:gd name="connsiteX208" fmla="*/ 66389 w 2349052"/>
                <a:gd name="connsiteY208" fmla="*/ 153512 h 3125979"/>
                <a:gd name="connsiteX0" fmla="*/ 66389 w 2349052"/>
                <a:gd name="connsiteY0" fmla="*/ 153512 h 3125979"/>
                <a:gd name="connsiteX1" fmla="*/ 153157 w 2349052"/>
                <a:gd name="connsiteY1" fmla="*/ 160187 h 3125979"/>
                <a:gd name="connsiteX2" fmla="*/ 179855 w 2349052"/>
                <a:gd name="connsiteY2" fmla="*/ 166861 h 3125979"/>
                <a:gd name="connsiteX3" fmla="*/ 199878 w 2349052"/>
                <a:gd name="connsiteY3" fmla="*/ 173536 h 3125979"/>
                <a:gd name="connsiteX4" fmla="*/ 356241 w 2349052"/>
                <a:gd name="connsiteY4" fmla="*/ 172597 h 3125979"/>
                <a:gd name="connsiteX5" fmla="*/ 380088 w 2349052"/>
                <a:gd name="connsiteY5" fmla="*/ 193559 h 3125979"/>
                <a:gd name="connsiteX6" fmla="*/ 573647 w 2349052"/>
                <a:gd name="connsiteY6" fmla="*/ 206908 h 3125979"/>
                <a:gd name="connsiteX7" fmla="*/ 700462 w 2349052"/>
                <a:gd name="connsiteY7" fmla="*/ 146838 h 3125979"/>
                <a:gd name="connsiteX8" fmla="*/ 693787 w 2349052"/>
                <a:gd name="connsiteY8" fmla="*/ 126814 h 3125979"/>
                <a:gd name="connsiteX9" fmla="*/ 735710 w 2349052"/>
                <a:gd name="connsiteY9" fmla="*/ 59166 h 3125979"/>
                <a:gd name="connsiteX10" fmla="*/ 863499 w 2349052"/>
                <a:gd name="connsiteY10" fmla="*/ 76304 h 3125979"/>
                <a:gd name="connsiteX11" fmla="*/ 1060882 w 2349052"/>
                <a:gd name="connsiteY11" fmla="*/ 100117 h 3125979"/>
                <a:gd name="connsiteX12" fmla="*/ 1094255 w 2349052"/>
                <a:gd name="connsiteY12" fmla="*/ 106791 h 3125979"/>
                <a:gd name="connsiteX13" fmla="*/ 1100929 w 2349052"/>
                <a:gd name="connsiteY13" fmla="*/ 133489 h 3125979"/>
                <a:gd name="connsiteX14" fmla="*/ 1107603 w 2349052"/>
                <a:gd name="connsiteY14" fmla="*/ 206908 h 3125979"/>
                <a:gd name="connsiteX15" fmla="*/ 1127627 w 2349052"/>
                <a:gd name="connsiteY15" fmla="*/ 213582 h 3125979"/>
                <a:gd name="connsiteX16" fmla="*/ 1314511 w 2349052"/>
                <a:gd name="connsiteY16" fmla="*/ 220257 h 3125979"/>
                <a:gd name="connsiteX17" fmla="*/ 1341209 w 2349052"/>
                <a:gd name="connsiteY17" fmla="*/ 226931 h 3125979"/>
                <a:gd name="connsiteX18" fmla="*/ 1514745 w 2349052"/>
                <a:gd name="connsiteY18" fmla="*/ 213582 h 3125979"/>
                <a:gd name="connsiteX19" fmla="*/ 1521419 w 2349052"/>
                <a:gd name="connsiteY19" fmla="*/ 193559 h 3125979"/>
                <a:gd name="connsiteX20" fmla="*/ 1514745 w 2349052"/>
                <a:gd name="connsiteY20" fmla="*/ 166861 h 3125979"/>
                <a:gd name="connsiteX21" fmla="*/ 1508071 w 2349052"/>
                <a:gd name="connsiteY21" fmla="*/ 126814 h 3125979"/>
                <a:gd name="connsiteX22" fmla="*/ 1564353 w 2349052"/>
                <a:gd name="connsiteY22" fmla="*/ 90592 h 3125979"/>
                <a:gd name="connsiteX23" fmla="*/ 1541513 w 2349052"/>
                <a:gd name="connsiteY23" fmla="*/ 105818 h 3125979"/>
                <a:gd name="connsiteX24" fmla="*/ 1583436 w 2349052"/>
                <a:gd name="connsiteY24" fmla="*/ 57219 h 3125979"/>
                <a:gd name="connsiteX25" fmla="*/ 1628211 w 2349052"/>
                <a:gd name="connsiteY25" fmla="*/ 33372 h 3125979"/>
                <a:gd name="connsiteX26" fmla="*/ 1648234 w 2349052"/>
                <a:gd name="connsiteY26" fmla="*/ 20023 h 3125979"/>
                <a:gd name="connsiteX27" fmla="*/ 1674932 w 2349052"/>
                <a:gd name="connsiteY27" fmla="*/ 13349 h 3125979"/>
                <a:gd name="connsiteX28" fmla="*/ 1748351 w 2349052"/>
                <a:gd name="connsiteY28" fmla="*/ 0 h 3125979"/>
                <a:gd name="connsiteX29" fmla="*/ 1828444 w 2349052"/>
                <a:gd name="connsiteY29" fmla="*/ 6674 h 3125979"/>
                <a:gd name="connsiteX30" fmla="*/ 1868491 w 2349052"/>
                <a:gd name="connsiteY30" fmla="*/ 13349 h 3125979"/>
                <a:gd name="connsiteX31" fmla="*/ 1948584 w 2349052"/>
                <a:gd name="connsiteY31" fmla="*/ 20023 h 3125979"/>
                <a:gd name="connsiteX32" fmla="*/ 1981957 w 2349052"/>
                <a:gd name="connsiteY32" fmla="*/ 46721 h 3125979"/>
                <a:gd name="connsiteX33" fmla="*/ 2008655 w 2349052"/>
                <a:gd name="connsiteY33" fmla="*/ 86768 h 3125979"/>
                <a:gd name="connsiteX34" fmla="*/ 2028678 w 2349052"/>
                <a:gd name="connsiteY34" fmla="*/ 146838 h 3125979"/>
                <a:gd name="connsiteX35" fmla="*/ 2042027 w 2349052"/>
                <a:gd name="connsiteY35" fmla="*/ 166861 h 3125979"/>
                <a:gd name="connsiteX36" fmla="*/ 2062050 w 2349052"/>
                <a:gd name="connsiteY36" fmla="*/ 246955 h 3125979"/>
                <a:gd name="connsiteX37" fmla="*/ 2082073 w 2349052"/>
                <a:gd name="connsiteY37" fmla="*/ 380444 h 3125979"/>
                <a:gd name="connsiteX38" fmla="*/ 2108771 w 2349052"/>
                <a:gd name="connsiteY38" fmla="*/ 420490 h 3125979"/>
                <a:gd name="connsiteX39" fmla="*/ 2122120 w 2349052"/>
                <a:gd name="connsiteY39" fmla="*/ 440514 h 3125979"/>
                <a:gd name="connsiteX40" fmla="*/ 2128795 w 2349052"/>
                <a:gd name="connsiteY40" fmla="*/ 460537 h 3125979"/>
                <a:gd name="connsiteX41" fmla="*/ 2142144 w 2349052"/>
                <a:gd name="connsiteY41" fmla="*/ 513933 h 3125979"/>
                <a:gd name="connsiteX42" fmla="*/ 2155492 w 2349052"/>
                <a:gd name="connsiteY42" fmla="*/ 533956 h 3125979"/>
                <a:gd name="connsiteX43" fmla="*/ 2168841 w 2349052"/>
                <a:gd name="connsiteY43" fmla="*/ 560654 h 3125979"/>
                <a:gd name="connsiteX44" fmla="*/ 2188865 w 2349052"/>
                <a:gd name="connsiteY44" fmla="*/ 574003 h 3125979"/>
                <a:gd name="connsiteX45" fmla="*/ 2208888 w 2349052"/>
                <a:gd name="connsiteY45" fmla="*/ 594026 h 3125979"/>
                <a:gd name="connsiteX46" fmla="*/ 2248935 w 2349052"/>
                <a:gd name="connsiteY46" fmla="*/ 614050 h 3125979"/>
                <a:gd name="connsiteX47" fmla="*/ 2255609 w 2349052"/>
                <a:gd name="connsiteY47" fmla="*/ 634073 h 3125979"/>
                <a:gd name="connsiteX48" fmla="*/ 2268958 w 2349052"/>
                <a:gd name="connsiteY48" fmla="*/ 654096 h 3125979"/>
                <a:gd name="connsiteX49" fmla="*/ 2248935 w 2349052"/>
                <a:gd name="connsiteY49" fmla="*/ 714166 h 3125979"/>
                <a:gd name="connsiteX50" fmla="*/ 2242260 w 2349052"/>
                <a:gd name="connsiteY50" fmla="*/ 734190 h 3125979"/>
                <a:gd name="connsiteX51" fmla="*/ 2255609 w 2349052"/>
                <a:gd name="connsiteY51" fmla="*/ 780911 h 3125979"/>
                <a:gd name="connsiteX52" fmla="*/ 2288982 w 2349052"/>
                <a:gd name="connsiteY52" fmla="*/ 820958 h 3125979"/>
                <a:gd name="connsiteX53" fmla="*/ 2295656 w 2349052"/>
                <a:gd name="connsiteY53" fmla="*/ 840981 h 3125979"/>
                <a:gd name="connsiteX54" fmla="*/ 2322354 w 2349052"/>
                <a:gd name="connsiteY54" fmla="*/ 887702 h 3125979"/>
                <a:gd name="connsiteX55" fmla="*/ 2335703 w 2349052"/>
                <a:gd name="connsiteY55" fmla="*/ 927749 h 3125979"/>
                <a:gd name="connsiteX56" fmla="*/ 2342377 w 2349052"/>
                <a:gd name="connsiteY56" fmla="*/ 947772 h 3125979"/>
                <a:gd name="connsiteX57" fmla="*/ 2349052 w 2349052"/>
                <a:gd name="connsiteY57" fmla="*/ 967795 h 3125979"/>
                <a:gd name="connsiteX58" fmla="*/ 2342377 w 2349052"/>
                <a:gd name="connsiteY58" fmla="*/ 1101285 h 3125979"/>
                <a:gd name="connsiteX59" fmla="*/ 2335703 w 2349052"/>
                <a:gd name="connsiteY59" fmla="*/ 1121308 h 3125979"/>
                <a:gd name="connsiteX60" fmla="*/ 2302330 w 2349052"/>
                <a:gd name="connsiteY60" fmla="*/ 1114633 h 3125979"/>
                <a:gd name="connsiteX61" fmla="*/ 2188865 w 2349052"/>
                <a:gd name="connsiteY61" fmla="*/ 1094610 h 3125979"/>
                <a:gd name="connsiteX62" fmla="*/ 2042027 w 2349052"/>
                <a:gd name="connsiteY62" fmla="*/ 1101285 h 3125979"/>
                <a:gd name="connsiteX63" fmla="*/ 2035352 w 2349052"/>
                <a:gd name="connsiteY63" fmla="*/ 1121308 h 3125979"/>
                <a:gd name="connsiteX64" fmla="*/ 2028678 w 2349052"/>
                <a:gd name="connsiteY64" fmla="*/ 1148006 h 3125979"/>
                <a:gd name="connsiteX65" fmla="*/ 2022003 w 2349052"/>
                <a:gd name="connsiteY65" fmla="*/ 1168029 h 3125979"/>
                <a:gd name="connsiteX66" fmla="*/ 1981957 w 2349052"/>
                <a:gd name="connsiteY66" fmla="*/ 1181378 h 3125979"/>
                <a:gd name="connsiteX67" fmla="*/ 1935236 w 2349052"/>
                <a:gd name="connsiteY67" fmla="*/ 1194727 h 3125979"/>
                <a:gd name="connsiteX68" fmla="*/ 1915212 w 2349052"/>
                <a:gd name="connsiteY68" fmla="*/ 1208076 h 3125979"/>
                <a:gd name="connsiteX69" fmla="*/ 1908538 w 2349052"/>
                <a:gd name="connsiteY69" fmla="*/ 1228099 h 3125979"/>
                <a:gd name="connsiteX70" fmla="*/ 1895189 w 2349052"/>
                <a:gd name="connsiteY70" fmla="*/ 1248122 h 3125979"/>
                <a:gd name="connsiteX71" fmla="*/ 1901863 w 2349052"/>
                <a:gd name="connsiteY71" fmla="*/ 1328216 h 3125979"/>
                <a:gd name="connsiteX72" fmla="*/ 1908538 w 2349052"/>
                <a:gd name="connsiteY72" fmla="*/ 1361588 h 3125979"/>
                <a:gd name="connsiteX73" fmla="*/ 1895189 w 2349052"/>
                <a:gd name="connsiteY73" fmla="*/ 1468379 h 3125979"/>
                <a:gd name="connsiteX74" fmla="*/ 1888514 w 2349052"/>
                <a:gd name="connsiteY74" fmla="*/ 1555147 h 3125979"/>
                <a:gd name="connsiteX75" fmla="*/ 1674932 w 2349052"/>
                <a:gd name="connsiteY75" fmla="*/ 1581845 h 3125979"/>
                <a:gd name="connsiteX76" fmla="*/ 1681606 w 2349052"/>
                <a:gd name="connsiteY76" fmla="*/ 1601868 h 3125979"/>
                <a:gd name="connsiteX77" fmla="*/ 1688281 w 2349052"/>
                <a:gd name="connsiteY77" fmla="*/ 1802102 h 3125979"/>
                <a:gd name="connsiteX78" fmla="*/ 1648234 w 2349052"/>
                <a:gd name="connsiteY78" fmla="*/ 1808777 h 3125979"/>
                <a:gd name="connsiteX79" fmla="*/ 1601513 w 2349052"/>
                <a:gd name="connsiteY79" fmla="*/ 1815451 h 3125979"/>
                <a:gd name="connsiteX80" fmla="*/ 1621536 w 2349052"/>
                <a:gd name="connsiteY80" fmla="*/ 1835474 h 3125979"/>
                <a:gd name="connsiteX81" fmla="*/ 1628211 w 2349052"/>
                <a:gd name="connsiteY81" fmla="*/ 1875521 h 3125979"/>
                <a:gd name="connsiteX82" fmla="*/ 1634885 w 2349052"/>
                <a:gd name="connsiteY82" fmla="*/ 1895544 h 3125979"/>
                <a:gd name="connsiteX83" fmla="*/ 1628211 w 2349052"/>
                <a:gd name="connsiteY83" fmla="*/ 1968963 h 3125979"/>
                <a:gd name="connsiteX84" fmla="*/ 1621536 w 2349052"/>
                <a:gd name="connsiteY84" fmla="*/ 2022359 h 3125979"/>
                <a:gd name="connsiteX85" fmla="*/ 1614862 w 2349052"/>
                <a:gd name="connsiteY85" fmla="*/ 2102452 h 3125979"/>
                <a:gd name="connsiteX86" fmla="*/ 1581490 w 2349052"/>
                <a:gd name="connsiteY86" fmla="*/ 2095778 h 3125979"/>
                <a:gd name="connsiteX87" fmla="*/ 1561466 w 2349052"/>
                <a:gd name="connsiteY87" fmla="*/ 2089104 h 3125979"/>
                <a:gd name="connsiteX88" fmla="*/ 1528094 w 2349052"/>
                <a:gd name="connsiteY88" fmla="*/ 2082429 h 3125979"/>
                <a:gd name="connsiteX89" fmla="*/ 1534768 w 2349052"/>
                <a:gd name="connsiteY89" fmla="*/ 2162522 h 3125979"/>
                <a:gd name="connsiteX90" fmla="*/ 1541443 w 2349052"/>
                <a:gd name="connsiteY90" fmla="*/ 2215918 h 3125979"/>
                <a:gd name="connsiteX91" fmla="*/ 1528094 w 2349052"/>
                <a:gd name="connsiteY91" fmla="*/ 2296012 h 3125979"/>
                <a:gd name="connsiteX92" fmla="*/ 1514745 w 2349052"/>
                <a:gd name="connsiteY92" fmla="*/ 2316035 h 3125979"/>
                <a:gd name="connsiteX93" fmla="*/ 1508071 w 2349052"/>
                <a:gd name="connsiteY93" fmla="*/ 2336058 h 3125979"/>
                <a:gd name="connsiteX94" fmla="*/ 1508071 w 2349052"/>
                <a:gd name="connsiteY94" fmla="*/ 2469547 h 3125979"/>
                <a:gd name="connsiteX95" fmla="*/ 1528094 w 2349052"/>
                <a:gd name="connsiteY95" fmla="*/ 2482896 h 3125979"/>
                <a:gd name="connsiteX96" fmla="*/ 1548117 w 2349052"/>
                <a:gd name="connsiteY96" fmla="*/ 2509594 h 3125979"/>
                <a:gd name="connsiteX97" fmla="*/ 1574815 w 2349052"/>
                <a:gd name="connsiteY97" fmla="*/ 2549641 h 3125979"/>
                <a:gd name="connsiteX98" fmla="*/ 1601513 w 2349052"/>
                <a:gd name="connsiteY98" fmla="*/ 2542966 h 3125979"/>
                <a:gd name="connsiteX99" fmla="*/ 1641560 w 2349052"/>
                <a:gd name="connsiteY99" fmla="*/ 2516268 h 3125979"/>
                <a:gd name="connsiteX100" fmla="*/ 1648234 w 2349052"/>
                <a:gd name="connsiteY100" fmla="*/ 2536292 h 3125979"/>
                <a:gd name="connsiteX101" fmla="*/ 1714979 w 2349052"/>
                <a:gd name="connsiteY101" fmla="*/ 2549641 h 3125979"/>
                <a:gd name="connsiteX102" fmla="*/ 1735002 w 2349052"/>
                <a:gd name="connsiteY102" fmla="*/ 2562990 h 3125979"/>
                <a:gd name="connsiteX103" fmla="*/ 1768374 w 2349052"/>
                <a:gd name="connsiteY103" fmla="*/ 2603036 h 3125979"/>
                <a:gd name="connsiteX104" fmla="*/ 1788398 w 2349052"/>
                <a:gd name="connsiteY104" fmla="*/ 2589687 h 3125979"/>
                <a:gd name="connsiteX105" fmla="*/ 1801746 w 2349052"/>
                <a:gd name="connsiteY105" fmla="*/ 2569664 h 3125979"/>
                <a:gd name="connsiteX106" fmla="*/ 1821770 w 2349052"/>
                <a:gd name="connsiteY106" fmla="*/ 2562990 h 3125979"/>
                <a:gd name="connsiteX107" fmla="*/ 1881840 w 2349052"/>
                <a:gd name="connsiteY107" fmla="*/ 2569664 h 3125979"/>
                <a:gd name="connsiteX108" fmla="*/ 1895189 w 2349052"/>
                <a:gd name="connsiteY108" fmla="*/ 2589687 h 3125979"/>
                <a:gd name="connsiteX109" fmla="*/ 1961933 w 2349052"/>
                <a:gd name="connsiteY109" fmla="*/ 2603036 h 3125979"/>
                <a:gd name="connsiteX110" fmla="*/ 1948584 w 2349052"/>
                <a:gd name="connsiteY110" fmla="*/ 2643083 h 3125979"/>
                <a:gd name="connsiteX111" fmla="*/ 1941910 w 2349052"/>
                <a:gd name="connsiteY111" fmla="*/ 2663106 h 3125979"/>
                <a:gd name="connsiteX112" fmla="*/ 1948584 w 2349052"/>
                <a:gd name="connsiteY112" fmla="*/ 2723177 h 3125979"/>
                <a:gd name="connsiteX113" fmla="*/ 1961933 w 2349052"/>
                <a:gd name="connsiteY113" fmla="*/ 2743200 h 3125979"/>
                <a:gd name="connsiteX114" fmla="*/ 1968608 w 2349052"/>
                <a:gd name="connsiteY114" fmla="*/ 2769898 h 3125979"/>
                <a:gd name="connsiteX115" fmla="*/ 1975282 w 2349052"/>
                <a:gd name="connsiteY115" fmla="*/ 2789921 h 3125979"/>
                <a:gd name="connsiteX116" fmla="*/ 1961933 w 2349052"/>
                <a:gd name="connsiteY116" fmla="*/ 2836642 h 3125979"/>
                <a:gd name="connsiteX117" fmla="*/ 1941910 w 2349052"/>
                <a:gd name="connsiteY117" fmla="*/ 2843317 h 3125979"/>
                <a:gd name="connsiteX118" fmla="*/ 1901863 w 2349052"/>
                <a:gd name="connsiteY118" fmla="*/ 2863340 h 3125979"/>
                <a:gd name="connsiteX119" fmla="*/ 1895189 w 2349052"/>
                <a:gd name="connsiteY119" fmla="*/ 2950108 h 3125979"/>
                <a:gd name="connsiteX120" fmla="*/ 1855142 w 2349052"/>
                <a:gd name="connsiteY120" fmla="*/ 2963457 h 3125979"/>
                <a:gd name="connsiteX121" fmla="*/ 1835119 w 2349052"/>
                <a:gd name="connsiteY121" fmla="*/ 2976806 h 3125979"/>
                <a:gd name="connsiteX122" fmla="*/ 1795072 w 2349052"/>
                <a:gd name="connsiteY122" fmla="*/ 2990155 h 3125979"/>
                <a:gd name="connsiteX123" fmla="*/ 1728328 w 2349052"/>
                <a:gd name="connsiteY123" fmla="*/ 2983480 h 3125979"/>
                <a:gd name="connsiteX124" fmla="*/ 1708304 w 2349052"/>
                <a:gd name="connsiteY124" fmla="*/ 2976806 h 3125979"/>
                <a:gd name="connsiteX125" fmla="*/ 1634885 w 2349052"/>
                <a:gd name="connsiteY125" fmla="*/ 2963457 h 3125979"/>
                <a:gd name="connsiteX126" fmla="*/ 1608187 w 2349052"/>
                <a:gd name="connsiteY126" fmla="*/ 2956782 h 3125979"/>
                <a:gd name="connsiteX127" fmla="*/ 1461349 w 2349052"/>
                <a:gd name="connsiteY127" fmla="*/ 2950108 h 3125979"/>
                <a:gd name="connsiteX128" fmla="*/ 1454675 w 2349052"/>
                <a:gd name="connsiteY128" fmla="*/ 2856666 h 3125979"/>
                <a:gd name="connsiteX129" fmla="*/ 1434652 w 2349052"/>
                <a:gd name="connsiteY129" fmla="*/ 2849991 h 3125979"/>
                <a:gd name="connsiteX130" fmla="*/ 1254441 w 2349052"/>
                <a:gd name="connsiteY130" fmla="*/ 2856666 h 3125979"/>
                <a:gd name="connsiteX131" fmla="*/ 1187697 w 2349052"/>
                <a:gd name="connsiteY131" fmla="*/ 2950108 h 3125979"/>
                <a:gd name="connsiteX132" fmla="*/ 1160999 w 2349052"/>
                <a:gd name="connsiteY132" fmla="*/ 2943433 h 3125979"/>
                <a:gd name="connsiteX133" fmla="*/ 1127627 w 2349052"/>
                <a:gd name="connsiteY133" fmla="*/ 2950108 h 3125979"/>
                <a:gd name="connsiteX134" fmla="*/ 1100929 w 2349052"/>
                <a:gd name="connsiteY134" fmla="*/ 2996829 h 3125979"/>
                <a:gd name="connsiteX135" fmla="*/ 1107603 w 2349052"/>
                <a:gd name="connsiteY135" fmla="*/ 3036876 h 3125979"/>
                <a:gd name="connsiteX136" fmla="*/ 1120952 w 2349052"/>
                <a:gd name="connsiteY136" fmla="*/ 3056899 h 3125979"/>
                <a:gd name="connsiteX137" fmla="*/ 1127627 w 2349052"/>
                <a:gd name="connsiteY137" fmla="*/ 3076922 h 3125979"/>
                <a:gd name="connsiteX138" fmla="*/ 1120952 w 2349052"/>
                <a:gd name="connsiteY138" fmla="*/ 3103620 h 3125979"/>
                <a:gd name="connsiteX139" fmla="*/ 867323 w 2349052"/>
                <a:gd name="connsiteY139" fmla="*/ 3070248 h 3125979"/>
                <a:gd name="connsiteX140" fmla="*/ 894021 w 2349052"/>
                <a:gd name="connsiteY140" fmla="*/ 2970131 h 3125979"/>
                <a:gd name="connsiteX141" fmla="*/ 927393 w 2349052"/>
                <a:gd name="connsiteY141" fmla="*/ 2963457 h 3125979"/>
                <a:gd name="connsiteX142" fmla="*/ 987463 w 2349052"/>
                <a:gd name="connsiteY142" fmla="*/ 2970131 h 3125979"/>
                <a:gd name="connsiteX143" fmla="*/ 994138 w 2349052"/>
                <a:gd name="connsiteY143" fmla="*/ 2950108 h 3125979"/>
                <a:gd name="connsiteX144" fmla="*/ 1014161 w 2349052"/>
                <a:gd name="connsiteY144" fmla="*/ 2856666 h 3125979"/>
                <a:gd name="connsiteX145" fmla="*/ 1054208 w 2349052"/>
                <a:gd name="connsiteY145" fmla="*/ 2829968 h 3125979"/>
                <a:gd name="connsiteX146" fmla="*/ 1060882 w 2349052"/>
                <a:gd name="connsiteY146" fmla="*/ 2576339 h 3125979"/>
                <a:gd name="connsiteX147" fmla="*/ 1080906 w 2349052"/>
                <a:gd name="connsiteY147" fmla="*/ 2562990 h 3125979"/>
                <a:gd name="connsiteX148" fmla="*/ 1114278 w 2349052"/>
                <a:gd name="connsiteY148" fmla="*/ 2569664 h 3125979"/>
                <a:gd name="connsiteX149" fmla="*/ 1201046 w 2349052"/>
                <a:gd name="connsiteY149" fmla="*/ 2556315 h 3125979"/>
                <a:gd name="connsiteX150" fmla="*/ 1214395 w 2349052"/>
                <a:gd name="connsiteY150" fmla="*/ 2536292 h 3125979"/>
                <a:gd name="connsiteX151" fmla="*/ 1194371 w 2349052"/>
                <a:gd name="connsiteY151" fmla="*/ 2522943 h 3125979"/>
                <a:gd name="connsiteX152" fmla="*/ 1174348 w 2349052"/>
                <a:gd name="connsiteY152" fmla="*/ 2482896 h 3125979"/>
                <a:gd name="connsiteX153" fmla="*/ 1154325 w 2349052"/>
                <a:gd name="connsiteY153" fmla="*/ 2462873 h 3125979"/>
                <a:gd name="connsiteX154" fmla="*/ 1114278 w 2349052"/>
                <a:gd name="connsiteY154" fmla="*/ 2456198 h 3125979"/>
                <a:gd name="connsiteX155" fmla="*/ 1040859 w 2349052"/>
                <a:gd name="connsiteY155" fmla="*/ 2442850 h 3125979"/>
                <a:gd name="connsiteX156" fmla="*/ 1027510 w 2349052"/>
                <a:gd name="connsiteY156" fmla="*/ 2422826 h 3125979"/>
                <a:gd name="connsiteX157" fmla="*/ 1020836 w 2349052"/>
                <a:gd name="connsiteY157" fmla="*/ 2402803 h 3125979"/>
                <a:gd name="connsiteX158" fmla="*/ 1000812 w 2349052"/>
                <a:gd name="connsiteY158" fmla="*/ 2396128 h 3125979"/>
                <a:gd name="connsiteX159" fmla="*/ 940742 w 2349052"/>
                <a:gd name="connsiteY159" fmla="*/ 2402803 h 3125979"/>
                <a:gd name="connsiteX160" fmla="*/ 813928 w 2349052"/>
                <a:gd name="connsiteY160" fmla="*/ 2436175 h 3125979"/>
                <a:gd name="connsiteX161" fmla="*/ 807253 w 2349052"/>
                <a:gd name="connsiteY161" fmla="*/ 2736525 h 3125979"/>
                <a:gd name="connsiteX162" fmla="*/ 800579 w 2349052"/>
                <a:gd name="connsiteY162" fmla="*/ 2769898 h 3125979"/>
                <a:gd name="connsiteX163" fmla="*/ 787230 w 2349052"/>
                <a:gd name="connsiteY163" fmla="*/ 2816619 h 3125979"/>
                <a:gd name="connsiteX164" fmla="*/ 720485 w 2349052"/>
                <a:gd name="connsiteY164" fmla="*/ 2809944 h 3125979"/>
                <a:gd name="connsiteX165" fmla="*/ 700462 w 2349052"/>
                <a:gd name="connsiteY165" fmla="*/ 2803270 h 3125979"/>
                <a:gd name="connsiteX166" fmla="*/ 607019 w 2349052"/>
                <a:gd name="connsiteY166" fmla="*/ 2789921 h 3125979"/>
                <a:gd name="connsiteX167" fmla="*/ 580322 w 2349052"/>
                <a:gd name="connsiteY167" fmla="*/ 2783247 h 3125979"/>
                <a:gd name="connsiteX168" fmla="*/ 560298 w 2349052"/>
                <a:gd name="connsiteY168" fmla="*/ 2776572 h 3125979"/>
                <a:gd name="connsiteX169" fmla="*/ 426809 w 2349052"/>
                <a:gd name="connsiteY169" fmla="*/ 2769898 h 3125979"/>
                <a:gd name="connsiteX170" fmla="*/ 406786 w 2349052"/>
                <a:gd name="connsiteY170" fmla="*/ 2763223 h 3125979"/>
                <a:gd name="connsiteX171" fmla="*/ 426809 w 2349052"/>
                <a:gd name="connsiteY171" fmla="*/ 2596362 h 3125979"/>
                <a:gd name="connsiteX172" fmla="*/ 440158 w 2349052"/>
                <a:gd name="connsiteY172" fmla="*/ 2576339 h 3125979"/>
                <a:gd name="connsiteX173" fmla="*/ 433484 w 2349052"/>
                <a:gd name="connsiteY173" fmla="*/ 2529617 h 3125979"/>
                <a:gd name="connsiteX174" fmla="*/ 413460 w 2349052"/>
                <a:gd name="connsiteY174" fmla="*/ 2522943 h 3125979"/>
                <a:gd name="connsiteX175" fmla="*/ 333367 w 2349052"/>
                <a:gd name="connsiteY175" fmla="*/ 2502920 h 3125979"/>
                <a:gd name="connsiteX176" fmla="*/ 333367 w 2349052"/>
                <a:gd name="connsiteY176" fmla="*/ 2376105 h 3125979"/>
                <a:gd name="connsiteX177" fmla="*/ 346716 w 2349052"/>
                <a:gd name="connsiteY177" fmla="*/ 2275988 h 3125979"/>
                <a:gd name="connsiteX178" fmla="*/ 340041 w 2349052"/>
                <a:gd name="connsiteY178" fmla="*/ 2149174 h 3125979"/>
                <a:gd name="connsiteX179" fmla="*/ 346716 w 2349052"/>
                <a:gd name="connsiteY179" fmla="*/ 2042382 h 3125979"/>
                <a:gd name="connsiteX180" fmla="*/ 360065 w 2349052"/>
                <a:gd name="connsiteY180" fmla="*/ 1882195 h 3125979"/>
                <a:gd name="connsiteX181" fmla="*/ 366739 w 2349052"/>
                <a:gd name="connsiteY181" fmla="*/ 1842149 h 3125979"/>
                <a:gd name="connsiteX182" fmla="*/ 380088 w 2349052"/>
                <a:gd name="connsiteY182" fmla="*/ 1762055 h 3125979"/>
                <a:gd name="connsiteX183" fmla="*/ 393437 w 2349052"/>
                <a:gd name="connsiteY183" fmla="*/ 1722009 h 3125979"/>
                <a:gd name="connsiteX184" fmla="*/ 400111 w 2349052"/>
                <a:gd name="connsiteY184" fmla="*/ 1668613 h 3125979"/>
                <a:gd name="connsiteX185" fmla="*/ 406786 w 2349052"/>
                <a:gd name="connsiteY185" fmla="*/ 1628566 h 3125979"/>
                <a:gd name="connsiteX186" fmla="*/ 393437 w 2349052"/>
                <a:gd name="connsiteY186" fmla="*/ 1448356 h 3125979"/>
                <a:gd name="connsiteX187" fmla="*/ 400111 w 2349052"/>
                <a:gd name="connsiteY187" fmla="*/ 1341565 h 3125979"/>
                <a:gd name="connsiteX188" fmla="*/ 393437 w 2349052"/>
                <a:gd name="connsiteY188" fmla="*/ 1301518 h 3125979"/>
                <a:gd name="connsiteX189" fmla="*/ 380088 w 2349052"/>
                <a:gd name="connsiteY189" fmla="*/ 1281495 h 3125979"/>
                <a:gd name="connsiteX190" fmla="*/ 173180 w 2349052"/>
                <a:gd name="connsiteY190" fmla="*/ 1274820 h 3125979"/>
                <a:gd name="connsiteX191" fmla="*/ 179855 w 2349052"/>
                <a:gd name="connsiteY191" fmla="*/ 1174704 h 3125979"/>
                <a:gd name="connsiteX192" fmla="*/ 186529 w 2349052"/>
                <a:gd name="connsiteY192" fmla="*/ 1154680 h 3125979"/>
                <a:gd name="connsiteX193" fmla="*/ 193203 w 2349052"/>
                <a:gd name="connsiteY193" fmla="*/ 1107959 h 3125979"/>
                <a:gd name="connsiteX194" fmla="*/ 206552 w 2349052"/>
                <a:gd name="connsiteY194" fmla="*/ 1067912 h 3125979"/>
                <a:gd name="connsiteX195" fmla="*/ 219901 w 2349052"/>
                <a:gd name="connsiteY195" fmla="*/ 861004 h 3125979"/>
                <a:gd name="connsiteX196" fmla="*/ 206552 w 2349052"/>
                <a:gd name="connsiteY196" fmla="*/ 814283 h 3125979"/>
                <a:gd name="connsiteX197" fmla="*/ 186529 w 2349052"/>
                <a:gd name="connsiteY197" fmla="*/ 807609 h 3125979"/>
                <a:gd name="connsiteX198" fmla="*/ 166506 w 2349052"/>
                <a:gd name="connsiteY198" fmla="*/ 794260 h 3125979"/>
                <a:gd name="connsiteX199" fmla="*/ 119784 w 2349052"/>
                <a:gd name="connsiteY199" fmla="*/ 780911 h 3125979"/>
                <a:gd name="connsiteX200" fmla="*/ 79738 w 2349052"/>
                <a:gd name="connsiteY200" fmla="*/ 767562 h 3125979"/>
                <a:gd name="connsiteX201" fmla="*/ 66389 w 2349052"/>
                <a:gd name="connsiteY201" fmla="*/ 714166 h 3125979"/>
                <a:gd name="connsiteX202" fmla="*/ 59714 w 2349052"/>
                <a:gd name="connsiteY202" fmla="*/ 640747 h 3125979"/>
                <a:gd name="connsiteX203" fmla="*/ 12993 w 2349052"/>
                <a:gd name="connsiteY203" fmla="*/ 607375 h 3125979"/>
                <a:gd name="connsiteX204" fmla="*/ 12993 w 2349052"/>
                <a:gd name="connsiteY204" fmla="*/ 440514 h 3125979"/>
                <a:gd name="connsiteX205" fmla="*/ 26342 w 2349052"/>
                <a:gd name="connsiteY205" fmla="*/ 373769 h 3125979"/>
                <a:gd name="connsiteX206" fmla="*/ 53040 w 2349052"/>
                <a:gd name="connsiteY206" fmla="*/ 333722 h 3125979"/>
                <a:gd name="connsiteX207" fmla="*/ 66389 w 2349052"/>
                <a:gd name="connsiteY207" fmla="*/ 293676 h 3125979"/>
                <a:gd name="connsiteX208" fmla="*/ 66389 w 2349052"/>
                <a:gd name="connsiteY208" fmla="*/ 153512 h 3125979"/>
                <a:gd name="connsiteX0" fmla="*/ 66389 w 2349052"/>
                <a:gd name="connsiteY0" fmla="*/ 153512 h 3125979"/>
                <a:gd name="connsiteX1" fmla="*/ 153157 w 2349052"/>
                <a:gd name="connsiteY1" fmla="*/ 160187 h 3125979"/>
                <a:gd name="connsiteX2" fmla="*/ 179855 w 2349052"/>
                <a:gd name="connsiteY2" fmla="*/ 166861 h 3125979"/>
                <a:gd name="connsiteX3" fmla="*/ 199878 w 2349052"/>
                <a:gd name="connsiteY3" fmla="*/ 173536 h 3125979"/>
                <a:gd name="connsiteX4" fmla="*/ 356241 w 2349052"/>
                <a:gd name="connsiteY4" fmla="*/ 172597 h 3125979"/>
                <a:gd name="connsiteX5" fmla="*/ 461048 w 2349052"/>
                <a:gd name="connsiteY5" fmla="*/ 174509 h 3125979"/>
                <a:gd name="connsiteX6" fmla="*/ 573647 w 2349052"/>
                <a:gd name="connsiteY6" fmla="*/ 206908 h 3125979"/>
                <a:gd name="connsiteX7" fmla="*/ 700462 w 2349052"/>
                <a:gd name="connsiteY7" fmla="*/ 146838 h 3125979"/>
                <a:gd name="connsiteX8" fmla="*/ 693787 w 2349052"/>
                <a:gd name="connsiteY8" fmla="*/ 126814 h 3125979"/>
                <a:gd name="connsiteX9" fmla="*/ 735710 w 2349052"/>
                <a:gd name="connsiteY9" fmla="*/ 59166 h 3125979"/>
                <a:gd name="connsiteX10" fmla="*/ 863499 w 2349052"/>
                <a:gd name="connsiteY10" fmla="*/ 76304 h 3125979"/>
                <a:gd name="connsiteX11" fmla="*/ 1060882 w 2349052"/>
                <a:gd name="connsiteY11" fmla="*/ 100117 h 3125979"/>
                <a:gd name="connsiteX12" fmla="*/ 1094255 w 2349052"/>
                <a:gd name="connsiteY12" fmla="*/ 106791 h 3125979"/>
                <a:gd name="connsiteX13" fmla="*/ 1100929 w 2349052"/>
                <a:gd name="connsiteY13" fmla="*/ 133489 h 3125979"/>
                <a:gd name="connsiteX14" fmla="*/ 1107603 w 2349052"/>
                <a:gd name="connsiteY14" fmla="*/ 206908 h 3125979"/>
                <a:gd name="connsiteX15" fmla="*/ 1127627 w 2349052"/>
                <a:gd name="connsiteY15" fmla="*/ 213582 h 3125979"/>
                <a:gd name="connsiteX16" fmla="*/ 1314511 w 2349052"/>
                <a:gd name="connsiteY16" fmla="*/ 220257 h 3125979"/>
                <a:gd name="connsiteX17" fmla="*/ 1341209 w 2349052"/>
                <a:gd name="connsiteY17" fmla="*/ 226931 h 3125979"/>
                <a:gd name="connsiteX18" fmla="*/ 1514745 w 2349052"/>
                <a:gd name="connsiteY18" fmla="*/ 213582 h 3125979"/>
                <a:gd name="connsiteX19" fmla="*/ 1521419 w 2349052"/>
                <a:gd name="connsiteY19" fmla="*/ 193559 h 3125979"/>
                <a:gd name="connsiteX20" fmla="*/ 1514745 w 2349052"/>
                <a:gd name="connsiteY20" fmla="*/ 166861 h 3125979"/>
                <a:gd name="connsiteX21" fmla="*/ 1508071 w 2349052"/>
                <a:gd name="connsiteY21" fmla="*/ 126814 h 3125979"/>
                <a:gd name="connsiteX22" fmla="*/ 1564353 w 2349052"/>
                <a:gd name="connsiteY22" fmla="*/ 90592 h 3125979"/>
                <a:gd name="connsiteX23" fmla="*/ 1541513 w 2349052"/>
                <a:gd name="connsiteY23" fmla="*/ 105818 h 3125979"/>
                <a:gd name="connsiteX24" fmla="*/ 1583436 w 2349052"/>
                <a:gd name="connsiteY24" fmla="*/ 57219 h 3125979"/>
                <a:gd name="connsiteX25" fmla="*/ 1628211 w 2349052"/>
                <a:gd name="connsiteY25" fmla="*/ 33372 h 3125979"/>
                <a:gd name="connsiteX26" fmla="*/ 1648234 w 2349052"/>
                <a:gd name="connsiteY26" fmla="*/ 20023 h 3125979"/>
                <a:gd name="connsiteX27" fmla="*/ 1674932 w 2349052"/>
                <a:gd name="connsiteY27" fmla="*/ 13349 h 3125979"/>
                <a:gd name="connsiteX28" fmla="*/ 1748351 w 2349052"/>
                <a:gd name="connsiteY28" fmla="*/ 0 h 3125979"/>
                <a:gd name="connsiteX29" fmla="*/ 1828444 w 2349052"/>
                <a:gd name="connsiteY29" fmla="*/ 6674 h 3125979"/>
                <a:gd name="connsiteX30" fmla="*/ 1868491 w 2349052"/>
                <a:gd name="connsiteY30" fmla="*/ 13349 h 3125979"/>
                <a:gd name="connsiteX31" fmla="*/ 1948584 w 2349052"/>
                <a:gd name="connsiteY31" fmla="*/ 20023 h 3125979"/>
                <a:gd name="connsiteX32" fmla="*/ 1981957 w 2349052"/>
                <a:gd name="connsiteY32" fmla="*/ 46721 h 3125979"/>
                <a:gd name="connsiteX33" fmla="*/ 2008655 w 2349052"/>
                <a:gd name="connsiteY33" fmla="*/ 86768 h 3125979"/>
                <a:gd name="connsiteX34" fmla="*/ 2028678 w 2349052"/>
                <a:gd name="connsiteY34" fmla="*/ 146838 h 3125979"/>
                <a:gd name="connsiteX35" fmla="*/ 2042027 w 2349052"/>
                <a:gd name="connsiteY35" fmla="*/ 166861 h 3125979"/>
                <a:gd name="connsiteX36" fmla="*/ 2062050 w 2349052"/>
                <a:gd name="connsiteY36" fmla="*/ 246955 h 3125979"/>
                <a:gd name="connsiteX37" fmla="*/ 2082073 w 2349052"/>
                <a:gd name="connsiteY37" fmla="*/ 380444 h 3125979"/>
                <a:gd name="connsiteX38" fmla="*/ 2108771 w 2349052"/>
                <a:gd name="connsiteY38" fmla="*/ 420490 h 3125979"/>
                <a:gd name="connsiteX39" fmla="*/ 2122120 w 2349052"/>
                <a:gd name="connsiteY39" fmla="*/ 440514 h 3125979"/>
                <a:gd name="connsiteX40" fmla="*/ 2128795 w 2349052"/>
                <a:gd name="connsiteY40" fmla="*/ 460537 h 3125979"/>
                <a:gd name="connsiteX41" fmla="*/ 2142144 w 2349052"/>
                <a:gd name="connsiteY41" fmla="*/ 513933 h 3125979"/>
                <a:gd name="connsiteX42" fmla="*/ 2155492 w 2349052"/>
                <a:gd name="connsiteY42" fmla="*/ 533956 h 3125979"/>
                <a:gd name="connsiteX43" fmla="*/ 2168841 w 2349052"/>
                <a:gd name="connsiteY43" fmla="*/ 560654 h 3125979"/>
                <a:gd name="connsiteX44" fmla="*/ 2188865 w 2349052"/>
                <a:gd name="connsiteY44" fmla="*/ 574003 h 3125979"/>
                <a:gd name="connsiteX45" fmla="*/ 2208888 w 2349052"/>
                <a:gd name="connsiteY45" fmla="*/ 594026 h 3125979"/>
                <a:gd name="connsiteX46" fmla="*/ 2248935 w 2349052"/>
                <a:gd name="connsiteY46" fmla="*/ 614050 h 3125979"/>
                <a:gd name="connsiteX47" fmla="*/ 2255609 w 2349052"/>
                <a:gd name="connsiteY47" fmla="*/ 634073 h 3125979"/>
                <a:gd name="connsiteX48" fmla="*/ 2268958 w 2349052"/>
                <a:gd name="connsiteY48" fmla="*/ 654096 h 3125979"/>
                <a:gd name="connsiteX49" fmla="*/ 2248935 w 2349052"/>
                <a:gd name="connsiteY49" fmla="*/ 714166 h 3125979"/>
                <a:gd name="connsiteX50" fmla="*/ 2242260 w 2349052"/>
                <a:gd name="connsiteY50" fmla="*/ 734190 h 3125979"/>
                <a:gd name="connsiteX51" fmla="*/ 2255609 w 2349052"/>
                <a:gd name="connsiteY51" fmla="*/ 780911 h 3125979"/>
                <a:gd name="connsiteX52" fmla="*/ 2288982 w 2349052"/>
                <a:gd name="connsiteY52" fmla="*/ 820958 h 3125979"/>
                <a:gd name="connsiteX53" fmla="*/ 2295656 w 2349052"/>
                <a:gd name="connsiteY53" fmla="*/ 840981 h 3125979"/>
                <a:gd name="connsiteX54" fmla="*/ 2322354 w 2349052"/>
                <a:gd name="connsiteY54" fmla="*/ 887702 h 3125979"/>
                <a:gd name="connsiteX55" fmla="*/ 2335703 w 2349052"/>
                <a:gd name="connsiteY55" fmla="*/ 927749 h 3125979"/>
                <a:gd name="connsiteX56" fmla="*/ 2342377 w 2349052"/>
                <a:gd name="connsiteY56" fmla="*/ 947772 h 3125979"/>
                <a:gd name="connsiteX57" fmla="*/ 2349052 w 2349052"/>
                <a:gd name="connsiteY57" fmla="*/ 967795 h 3125979"/>
                <a:gd name="connsiteX58" fmla="*/ 2342377 w 2349052"/>
                <a:gd name="connsiteY58" fmla="*/ 1101285 h 3125979"/>
                <a:gd name="connsiteX59" fmla="*/ 2335703 w 2349052"/>
                <a:gd name="connsiteY59" fmla="*/ 1121308 h 3125979"/>
                <a:gd name="connsiteX60" fmla="*/ 2302330 w 2349052"/>
                <a:gd name="connsiteY60" fmla="*/ 1114633 h 3125979"/>
                <a:gd name="connsiteX61" fmla="*/ 2188865 w 2349052"/>
                <a:gd name="connsiteY61" fmla="*/ 1094610 h 3125979"/>
                <a:gd name="connsiteX62" fmla="*/ 2042027 w 2349052"/>
                <a:gd name="connsiteY62" fmla="*/ 1101285 h 3125979"/>
                <a:gd name="connsiteX63" fmla="*/ 2035352 w 2349052"/>
                <a:gd name="connsiteY63" fmla="*/ 1121308 h 3125979"/>
                <a:gd name="connsiteX64" fmla="*/ 2028678 w 2349052"/>
                <a:gd name="connsiteY64" fmla="*/ 1148006 h 3125979"/>
                <a:gd name="connsiteX65" fmla="*/ 2022003 w 2349052"/>
                <a:gd name="connsiteY65" fmla="*/ 1168029 h 3125979"/>
                <a:gd name="connsiteX66" fmla="*/ 1981957 w 2349052"/>
                <a:gd name="connsiteY66" fmla="*/ 1181378 h 3125979"/>
                <a:gd name="connsiteX67" fmla="*/ 1935236 w 2349052"/>
                <a:gd name="connsiteY67" fmla="*/ 1194727 h 3125979"/>
                <a:gd name="connsiteX68" fmla="*/ 1915212 w 2349052"/>
                <a:gd name="connsiteY68" fmla="*/ 1208076 h 3125979"/>
                <a:gd name="connsiteX69" fmla="*/ 1908538 w 2349052"/>
                <a:gd name="connsiteY69" fmla="*/ 1228099 h 3125979"/>
                <a:gd name="connsiteX70" fmla="*/ 1895189 w 2349052"/>
                <a:gd name="connsiteY70" fmla="*/ 1248122 h 3125979"/>
                <a:gd name="connsiteX71" fmla="*/ 1901863 w 2349052"/>
                <a:gd name="connsiteY71" fmla="*/ 1328216 h 3125979"/>
                <a:gd name="connsiteX72" fmla="*/ 1908538 w 2349052"/>
                <a:gd name="connsiteY72" fmla="*/ 1361588 h 3125979"/>
                <a:gd name="connsiteX73" fmla="*/ 1895189 w 2349052"/>
                <a:gd name="connsiteY73" fmla="*/ 1468379 h 3125979"/>
                <a:gd name="connsiteX74" fmla="*/ 1888514 w 2349052"/>
                <a:gd name="connsiteY74" fmla="*/ 1555147 h 3125979"/>
                <a:gd name="connsiteX75" fmla="*/ 1674932 w 2349052"/>
                <a:gd name="connsiteY75" fmla="*/ 1581845 h 3125979"/>
                <a:gd name="connsiteX76" fmla="*/ 1681606 w 2349052"/>
                <a:gd name="connsiteY76" fmla="*/ 1601868 h 3125979"/>
                <a:gd name="connsiteX77" fmla="*/ 1688281 w 2349052"/>
                <a:gd name="connsiteY77" fmla="*/ 1802102 h 3125979"/>
                <a:gd name="connsiteX78" fmla="*/ 1648234 w 2349052"/>
                <a:gd name="connsiteY78" fmla="*/ 1808777 h 3125979"/>
                <a:gd name="connsiteX79" fmla="*/ 1601513 w 2349052"/>
                <a:gd name="connsiteY79" fmla="*/ 1815451 h 3125979"/>
                <a:gd name="connsiteX80" fmla="*/ 1621536 w 2349052"/>
                <a:gd name="connsiteY80" fmla="*/ 1835474 h 3125979"/>
                <a:gd name="connsiteX81" fmla="*/ 1628211 w 2349052"/>
                <a:gd name="connsiteY81" fmla="*/ 1875521 h 3125979"/>
                <a:gd name="connsiteX82" fmla="*/ 1634885 w 2349052"/>
                <a:gd name="connsiteY82" fmla="*/ 1895544 h 3125979"/>
                <a:gd name="connsiteX83" fmla="*/ 1628211 w 2349052"/>
                <a:gd name="connsiteY83" fmla="*/ 1968963 h 3125979"/>
                <a:gd name="connsiteX84" fmla="*/ 1621536 w 2349052"/>
                <a:gd name="connsiteY84" fmla="*/ 2022359 h 3125979"/>
                <a:gd name="connsiteX85" fmla="*/ 1614862 w 2349052"/>
                <a:gd name="connsiteY85" fmla="*/ 2102452 h 3125979"/>
                <a:gd name="connsiteX86" fmla="*/ 1581490 w 2349052"/>
                <a:gd name="connsiteY86" fmla="*/ 2095778 h 3125979"/>
                <a:gd name="connsiteX87" fmla="*/ 1561466 w 2349052"/>
                <a:gd name="connsiteY87" fmla="*/ 2089104 h 3125979"/>
                <a:gd name="connsiteX88" fmla="*/ 1528094 w 2349052"/>
                <a:gd name="connsiteY88" fmla="*/ 2082429 h 3125979"/>
                <a:gd name="connsiteX89" fmla="*/ 1534768 w 2349052"/>
                <a:gd name="connsiteY89" fmla="*/ 2162522 h 3125979"/>
                <a:gd name="connsiteX90" fmla="*/ 1541443 w 2349052"/>
                <a:gd name="connsiteY90" fmla="*/ 2215918 h 3125979"/>
                <a:gd name="connsiteX91" fmla="*/ 1528094 w 2349052"/>
                <a:gd name="connsiteY91" fmla="*/ 2296012 h 3125979"/>
                <a:gd name="connsiteX92" fmla="*/ 1514745 w 2349052"/>
                <a:gd name="connsiteY92" fmla="*/ 2316035 h 3125979"/>
                <a:gd name="connsiteX93" fmla="*/ 1508071 w 2349052"/>
                <a:gd name="connsiteY93" fmla="*/ 2336058 h 3125979"/>
                <a:gd name="connsiteX94" fmla="*/ 1508071 w 2349052"/>
                <a:gd name="connsiteY94" fmla="*/ 2469547 h 3125979"/>
                <a:gd name="connsiteX95" fmla="*/ 1528094 w 2349052"/>
                <a:gd name="connsiteY95" fmla="*/ 2482896 h 3125979"/>
                <a:gd name="connsiteX96" fmla="*/ 1548117 w 2349052"/>
                <a:gd name="connsiteY96" fmla="*/ 2509594 h 3125979"/>
                <a:gd name="connsiteX97" fmla="*/ 1574815 w 2349052"/>
                <a:gd name="connsiteY97" fmla="*/ 2549641 h 3125979"/>
                <a:gd name="connsiteX98" fmla="*/ 1601513 w 2349052"/>
                <a:gd name="connsiteY98" fmla="*/ 2542966 h 3125979"/>
                <a:gd name="connsiteX99" fmla="*/ 1641560 w 2349052"/>
                <a:gd name="connsiteY99" fmla="*/ 2516268 h 3125979"/>
                <a:gd name="connsiteX100" fmla="*/ 1648234 w 2349052"/>
                <a:gd name="connsiteY100" fmla="*/ 2536292 h 3125979"/>
                <a:gd name="connsiteX101" fmla="*/ 1714979 w 2349052"/>
                <a:gd name="connsiteY101" fmla="*/ 2549641 h 3125979"/>
                <a:gd name="connsiteX102" fmla="*/ 1735002 w 2349052"/>
                <a:gd name="connsiteY102" fmla="*/ 2562990 h 3125979"/>
                <a:gd name="connsiteX103" fmla="*/ 1768374 w 2349052"/>
                <a:gd name="connsiteY103" fmla="*/ 2603036 h 3125979"/>
                <a:gd name="connsiteX104" fmla="*/ 1788398 w 2349052"/>
                <a:gd name="connsiteY104" fmla="*/ 2589687 h 3125979"/>
                <a:gd name="connsiteX105" fmla="*/ 1801746 w 2349052"/>
                <a:gd name="connsiteY105" fmla="*/ 2569664 h 3125979"/>
                <a:gd name="connsiteX106" fmla="*/ 1821770 w 2349052"/>
                <a:gd name="connsiteY106" fmla="*/ 2562990 h 3125979"/>
                <a:gd name="connsiteX107" fmla="*/ 1881840 w 2349052"/>
                <a:gd name="connsiteY107" fmla="*/ 2569664 h 3125979"/>
                <a:gd name="connsiteX108" fmla="*/ 1895189 w 2349052"/>
                <a:gd name="connsiteY108" fmla="*/ 2589687 h 3125979"/>
                <a:gd name="connsiteX109" fmla="*/ 1961933 w 2349052"/>
                <a:gd name="connsiteY109" fmla="*/ 2603036 h 3125979"/>
                <a:gd name="connsiteX110" fmla="*/ 1948584 w 2349052"/>
                <a:gd name="connsiteY110" fmla="*/ 2643083 h 3125979"/>
                <a:gd name="connsiteX111" fmla="*/ 1941910 w 2349052"/>
                <a:gd name="connsiteY111" fmla="*/ 2663106 h 3125979"/>
                <a:gd name="connsiteX112" fmla="*/ 1948584 w 2349052"/>
                <a:gd name="connsiteY112" fmla="*/ 2723177 h 3125979"/>
                <a:gd name="connsiteX113" fmla="*/ 1961933 w 2349052"/>
                <a:gd name="connsiteY113" fmla="*/ 2743200 h 3125979"/>
                <a:gd name="connsiteX114" fmla="*/ 1968608 w 2349052"/>
                <a:gd name="connsiteY114" fmla="*/ 2769898 h 3125979"/>
                <a:gd name="connsiteX115" fmla="*/ 1975282 w 2349052"/>
                <a:gd name="connsiteY115" fmla="*/ 2789921 h 3125979"/>
                <a:gd name="connsiteX116" fmla="*/ 1961933 w 2349052"/>
                <a:gd name="connsiteY116" fmla="*/ 2836642 h 3125979"/>
                <a:gd name="connsiteX117" fmla="*/ 1941910 w 2349052"/>
                <a:gd name="connsiteY117" fmla="*/ 2843317 h 3125979"/>
                <a:gd name="connsiteX118" fmla="*/ 1901863 w 2349052"/>
                <a:gd name="connsiteY118" fmla="*/ 2863340 h 3125979"/>
                <a:gd name="connsiteX119" fmla="*/ 1895189 w 2349052"/>
                <a:gd name="connsiteY119" fmla="*/ 2950108 h 3125979"/>
                <a:gd name="connsiteX120" fmla="*/ 1855142 w 2349052"/>
                <a:gd name="connsiteY120" fmla="*/ 2963457 h 3125979"/>
                <a:gd name="connsiteX121" fmla="*/ 1835119 w 2349052"/>
                <a:gd name="connsiteY121" fmla="*/ 2976806 h 3125979"/>
                <a:gd name="connsiteX122" fmla="*/ 1795072 w 2349052"/>
                <a:gd name="connsiteY122" fmla="*/ 2990155 h 3125979"/>
                <a:gd name="connsiteX123" fmla="*/ 1728328 w 2349052"/>
                <a:gd name="connsiteY123" fmla="*/ 2983480 h 3125979"/>
                <a:gd name="connsiteX124" fmla="*/ 1708304 w 2349052"/>
                <a:gd name="connsiteY124" fmla="*/ 2976806 h 3125979"/>
                <a:gd name="connsiteX125" fmla="*/ 1634885 w 2349052"/>
                <a:gd name="connsiteY125" fmla="*/ 2963457 h 3125979"/>
                <a:gd name="connsiteX126" fmla="*/ 1608187 w 2349052"/>
                <a:gd name="connsiteY126" fmla="*/ 2956782 h 3125979"/>
                <a:gd name="connsiteX127" fmla="*/ 1461349 w 2349052"/>
                <a:gd name="connsiteY127" fmla="*/ 2950108 h 3125979"/>
                <a:gd name="connsiteX128" fmla="*/ 1454675 w 2349052"/>
                <a:gd name="connsiteY128" fmla="*/ 2856666 h 3125979"/>
                <a:gd name="connsiteX129" fmla="*/ 1434652 w 2349052"/>
                <a:gd name="connsiteY129" fmla="*/ 2849991 h 3125979"/>
                <a:gd name="connsiteX130" fmla="*/ 1254441 w 2349052"/>
                <a:gd name="connsiteY130" fmla="*/ 2856666 h 3125979"/>
                <a:gd name="connsiteX131" fmla="*/ 1187697 w 2349052"/>
                <a:gd name="connsiteY131" fmla="*/ 2950108 h 3125979"/>
                <a:gd name="connsiteX132" fmla="*/ 1160999 w 2349052"/>
                <a:gd name="connsiteY132" fmla="*/ 2943433 h 3125979"/>
                <a:gd name="connsiteX133" fmla="*/ 1127627 w 2349052"/>
                <a:gd name="connsiteY133" fmla="*/ 2950108 h 3125979"/>
                <a:gd name="connsiteX134" fmla="*/ 1100929 w 2349052"/>
                <a:gd name="connsiteY134" fmla="*/ 2996829 h 3125979"/>
                <a:gd name="connsiteX135" fmla="*/ 1107603 w 2349052"/>
                <a:gd name="connsiteY135" fmla="*/ 3036876 h 3125979"/>
                <a:gd name="connsiteX136" fmla="*/ 1120952 w 2349052"/>
                <a:gd name="connsiteY136" fmla="*/ 3056899 h 3125979"/>
                <a:gd name="connsiteX137" fmla="*/ 1127627 w 2349052"/>
                <a:gd name="connsiteY137" fmla="*/ 3076922 h 3125979"/>
                <a:gd name="connsiteX138" fmla="*/ 1120952 w 2349052"/>
                <a:gd name="connsiteY138" fmla="*/ 3103620 h 3125979"/>
                <a:gd name="connsiteX139" fmla="*/ 867323 w 2349052"/>
                <a:gd name="connsiteY139" fmla="*/ 3070248 h 3125979"/>
                <a:gd name="connsiteX140" fmla="*/ 894021 w 2349052"/>
                <a:gd name="connsiteY140" fmla="*/ 2970131 h 3125979"/>
                <a:gd name="connsiteX141" fmla="*/ 927393 w 2349052"/>
                <a:gd name="connsiteY141" fmla="*/ 2963457 h 3125979"/>
                <a:gd name="connsiteX142" fmla="*/ 987463 w 2349052"/>
                <a:gd name="connsiteY142" fmla="*/ 2970131 h 3125979"/>
                <a:gd name="connsiteX143" fmla="*/ 994138 w 2349052"/>
                <a:gd name="connsiteY143" fmla="*/ 2950108 h 3125979"/>
                <a:gd name="connsiteX144" fmla="*/ 1014161 w 2349052"/>
                <a:gd name="connsiteY144" fmla="*/ 2856666 h 3125979"/>
                <a:gd name="connsiteX145" fmla="*/ 1054208 w 2349052"/>
                <a:gd name="connsiteY145" fmla="*/ 2829968 h 3125979"/>
                <a:gd name="connsiteX146" fmla="*/ 1060882 w 2349052"/>
                <a:gd name="connsiteY146" fmla="*/ 2576339 h 3125979"/>
                <a:gd name="connsiteX147" fmla="*/ 1080906 w 2349052"/>
                <a:gd name="connsiteY147" fmla="*/ 2562990 h 3125979"/>
                <a:gd name="connsiteX148" fmla="*/ 1114278 w 2349052"/>
                <a:gd name="connsiteY148" fmla="*/ 2569664 h 3125979"/>
                <a:gd name="connsiteX149" fmla="*/ 1201046 w 2349052"/>
                <a:gd name="connsiteY149" fmla="*/ 2556315 h 3125979"/>
                <a:gd name="connsiteX150" fmla="*/ 1214395 w 2349052"/>
                <a:gd name="connsiteY150" fmla="*/ 2536292 h 3125979"/>
                <a:gd name="connsiteX151" fmla="*/ 1194371 w 2349052"/>
                <a:gd name="connsiteY151" fmla="*/ 2522943 h 3125979"/>
                <a:gd name="connsiteX152" fmla="*/ 1174348 w 2349052"/>
                <a:gd name="connsiteY152" fmla="*/ 2482896 h 3125979"/>
                <a:gd name="connsiteX153" fmla="*/ 1154325 w 2349052"/>
                <a:gd name="connsiteY153" fmla="*/ 2462873 h 3125979"/>
                <a:gd name="connsiteX154" fmla="*/ 1114278 w 2349052"/>
                <a:gd name="connsiteY154" fmla="*/ 2456198 h 3125979"/>
                <a:gd name="connsiteX155" fmla="*/ 1040859 w 2349052"/>
                <a:gd name="connsiteY155" fmla="*/ 2442850 h 3125979"/>
                <a:gd name="connsiteX156" fmla="*/ 1027510 w 2349052"/>
                <a:gd name="connsiteY156" fmla="*/ 2422826 h 3125979"/>
                <a:gd name="connsiteX157" fmla="*/ 1020836 w 2349052"/>
                <a:gd name="connsiteY157" fmla="*/ 2402803 h 3125979"/>
                <a:gd name="connsiteX158" fmla="*/ 1000812 w 2349052"/>
                <a:gd name="connsiteY158" fmla="*/ 2396128 h 3125979"/>
                <a:gd name="connsiteX159" fmla="*/ 940742 w 2349052"/>
                <a:gd name="connsiteY159" fmla="*/ 2402803 h 3125979"/>
                <a:gd name="connsiteX160" fmla="*/ 813928 w 2349052"/>
                <a:gd name="connsiteY160" fmla="*/ 2436175 h 3125979"/>
                <a:gd name="connsiteX161" fmla="*/ 807253 w 2349052"/>
                <a:gd name="connsiteY161" fmla="*/ 2736525 h 3125979"/>
                <a:gd name="connsiteX162" fmla="*/ 800579 w 2349052"/>
                <a:gd name="connsiteY162" fmla="*/ 2769898 h 3125979"/>
                <a:gd name="connsiteX163" fmla="*/ 787230 w 2349052"/>
                <a:gd name="connsiteY163" fmla="*/ 2816619 h 3125979"/>
                <a:gd name="connsiteX164" fmla="*/ 720485 w 2349052"/>
                <a:gd name="connsiteY164" fmla="*/ 2809944 h 3125979"/>
                <a:gd name="connsiteX165" fmla="*/ 700462 w 2349052"/>
                <a:gd name="connsiteY165" fmla="*/ 2803270 h 3125979"/>
                <a:gd name="connsiteX166" fmla="*/ 607019 w 2349052"/>
                <a:gd name="connsiteY166" fmla="*/ 2789921 h 3125979"/>
                <a:gd name="connsiteX167" fmla="*/ 580322 w 2349052"/>
                <a:gd name="connsiteY167" fmla="*/ 2783247 h 3125979"/>
                <a:gd name="connsiteX168" fmla="*/ 560298 w 2349052"/>
                <a:gd name="connsiteY168" fmla="*/ 2776572 h 3125979"/>
                <a:gd name="connsiteX169" fmla="*/ 426809 w 2349052"/>
                <a:gd name="connsiteY169" fmla="*/ 2769898 h 3125979"/>
                <a:gd name="connsiteX170" fmla="*/ 406786 w 2349052"/>
                <a:gd name="connsiteY170" fmla="*/ 2763223 h 3125979"/>
                <a:gd name="connsiteX171" fmla="*/ 426809 w 2349052"/>
                <a:gd name="connsiteY171" fmla="*/ 2596362 h 3125979"/>
                <a:gd name="connsiteX172" fmla="*/ 440158 w 2349052"/>
                <a:gd name="connsiteY172" fmla="*/ 2576339 h 3125979"/>
                <a:gd name="connsiteX173" fmla="*/ 433484 w 2349052"/>
                <a:gd name="connsiteY173" fmla="*/ 2529617 h 3125979"/>
                <a:gd name="connsiteX174" fmla="*/ 413460 w 2349052"/>
                <a:gd name="connsiteY174" fmla="*/ 2522943 h 3125979"/>
                <a:gd name="connsiteX175" fmla="*/ 333367 w 2349052"/>
                <a:gd name="connsiteY175" fmla="*/ 2502920 h 3125979"/>
                <a:gd name="connsiteX176" fmla="*/ 333367 w 2349052"/>
                <a:gd name="connsiteY176" fmla="*/ 2376105 h 3125979"/>
                <a:gd name="connsiteX177" fmla="*/ 346716 w 2349052"/>
                <a:gd name="connsiteY177" fmla="*/ 2275988 h 3125979"/>
                <a:gd name="connsiteX178" fmla="*/ 340041 w 2349052"/>
                <a:gd name="connsiteY178" fmla="*/ 2149174 h 3125979"/>
                <a:gd name="connsiteX179" fmla="*/ 346716 w 2349052"/>
                <a:gd name="connsiteY179" fmla="*/ 2042382 h 3125979"/>
                <a:gd name="connsiteX180" fmla="*/ 360065 w 2349052"/>
                <a:gd name="connsiteY180" fmla="*/ 1882195 h 3125979"/>
                <a:gd name="connsiteX181" fmla="*/ 366739 w 2349052"/>
                <a:gd name="connsiteY181" fmla="*/ 1842149 h 3125979"/>
                <a:gd name="connsiteX182" fmla="*/ 380088 w 2349052"/>
                <a:gd name="connsiteY182" fmla="*/ 1762055 h 3125979"/>
                <a:gd name="connsiteX183" fmla="*/ 393437 w 2349052"/>
                <a:gd name="connsiteY183" fmla="*/ 1722009 h 3125979"/>
                <a:gd name="connsiteX184" fmla="*/ 400111 w 2349052"/>
                <a:gd name="connsiteY184" fmla="*/ 1668613 h 3125979"/>
                <a:gd name="connsiteX185" fmla="*/ 406786 w 2349052"/>
                <a:gd name="connsiteY185" fmla="*/ 1628566 h 3125979"/>
                <a:gd name="connsiteX186" fmla="*/ 393437 w 2349052"/>
                <a:gd name="connsiteY186" fmla="*/ 1448356 h 3125979"/>
                <a:gd name="connsiteX187" fmla="*/ 400111 w 2349052"/>
                <a:gd name="connsiteY187" fmla="*/ 1341565 h 3125979"/>
                <a:gd name="connsiteX188" fmla="*/ 393437 w 2349052"/>
                <a:gd name="connsiteY188" fmla="*/ 1301518 h 3125979"/>
                <a:gd name="connsiteX189" fmla="*/ 380088 w 2349052"/>
                <a:gd name="connsiteY189" fmla="*/ 1281495 h 3125979"/>
                <a:gd name="connsiteX190" fmla="*/ 173180 w 2349052"/>
                <a:gd name="connsiteY190" fmla="*/ 1274820 h 3125979"/>
                <a:gd name="connsiteX191" fmla="*/ 179855 w 2349052"/>
                <a:gd name="connsiteY191" fmla="*/ 1174704 h 3125979"/>
                <a:gd name="connsiteX192" fmla="*/ 186529 w 2349052"/>
                <a:gd name="connsiteY192" fmla="*/ 1154680 h 3125979"/>
                <a:gd name="connsiteX193" fmla="*/ 193203 w 2349052"/>
                <a:gd name="connsiteY193" fmla="*/ 1107959 h 3125979"/>
                <a:gd name="connsiteX194" fmla="*/ 206552 w 2349052"/>
                <a:gd name="connsiteY194" fmla="*/ 1067912 h 3125979"/>
                <a:gd name="connsiteX195" fmla="*/ 219901 w 2349052"/>
                <a:gd name="connsiteY195" fmla="*/ 861004 h 3125979"/>
                <a:gd name="connsiteX196" fmla="*/ 206552 w 2349052"/>
                <a:gd name="connsiteY196" fmla="*/ 814283 h 3125979"/>
                <a:gd name="connsiteX197" fmla="*/ 186529 w 2349052"/>
                <a:gd name="connsiteY197" fmla="*/ 807609 h 3125979"/>
                <a:gd name="connsiteX198" fmla="*/ 166506 w 2349052"/>
                <a:gd name="connsiteY198" fmla="*/ 794260 h 3125979"/>
                <a:gd name="connsiteX199" fmla="*/ 119784 w 2349052"/>
                <a:gd name="connsiteY199" fmla="*/ 780911 h 3125979"/>
                <a:gd name="connsiteX200" fmla="*/ 79738 w 2349052"/>
                <a:gd name="connsiteY200" fmla="*/ 767562 h 3125979"/>
                <a:gd name="connsiteX201" fmla="*/ 66389 w 2349052"/>
                <a:gd name="connsiteY201" fmla="*/ 714166 h 3125979"/>
                <a:gd name="connsiteX202" fmla="*/ 59714 w 2349052"/>
                <a:gd name="connsiteY202" fmla="*/ 640747 h 3125979"/>
                <a:gd name="connsiteX203" fmla="*/ 12993 w 2349052"/>
                <a:gd name="connsiteY203" fmla="*/ 607375 h 3125979"/>
                <a:gd name="connsiteX204" fmla="*/ 12993 w 2349052"/>
                <a:gd name="connsiteY204" fmla="*/ 440514 h 3125979"/>
                <a:gd name="connsiteX205" fmla="*/ 26342 w 2349052"/>
                <a:gd name="connsiteY205" fmla="*/ 373769 h 3125979"/>
                <a:gd name="connsiteX206" fmla="*/ 53040 w 2349052"/>
                <a:gd name="connsiteY206" fmla="*/ 333722 h 3125979"/>
                <a:gd name="connsiteX207" fmla="*/ 66389 w 2349052"/>
                <a:gd name="connsiteY207" fmla="*/ 293676 h 3125979"/>
                <a:gd name="connsiteX208" fmla="*/ 66389 w 2349052"/>
                <a:gd name="connsiteY208" fmla="*/ 153512 h 3125979"/>
                <a:gd name="connsiteX0" fmla="*/ 66389 w 2349052"/>
                <a:gd name="connsiteY0" fmla="*/ 153512 h 3125979"/>
                <a:gd name="connsiteX1" fmla="*/ 153157 w 2349052"/>
                <a:gd name="connsiteY1" fmla="*/ 160187 h 3125979"/>
                <a:gd name="connsiteX2" fmla="*/ 179855 w 2349052"/>
                <a:gd name="connsiteY2" fmla="*/ 166861 h 3125979"/>
                <a:gd name="connsiteX3" fmla="*/ 199878 w 2349052"/>
                <a:gd name="connsiteY3" fmla="*/ 173536 h 3125979"/>
                <a:gd name="connsiteX4" fmla="*/ 356241 w 2349052"/>
                <a:gd name="connsiteY4" fmla="*/ 172597 h 3125979"/>
                <a:gd name="connsiteX5" fmla="*/ 461048 w 2349052"/>
                <a:gd name="connsiteY5" fmla="*/ 174509 h 3125979"/>
                <a:gd name="connsiteX6" fmla="*/ 573647 w 2349052"/>
                <a:gd name="connsiteY6" fmla="*/ 197383 h 3125979"/>
                <a:gd name="connsiteX7" fmla="*/ 700462 w 2349052"/>
                <a:gd name="connsiteY7" fmla="*/ 146838 h 3125979"/>
                <a:gd name="connsiteX8" fmla="*/ 693787 w 2349052"/>
                <a:gd name="connsiteY8" fmla="*/ 126814 h 3125979"/>
                <a:gd name="connsiteX9" fmla="*/ 735710 w 2349052"/>
                <a:gd name="connsiteY9" fmla="*/ 59166 h 3125979"/>
                <a:gd name="connsiteX10" fmla="*/ 863499 w 2349052"/>
                <a:gd name="connsiteY10" fmla="*/ 76304 h 3125979"/>
                <a:gd name="connsiteX11" fmla="*/ 1060882 w 2349052"/>
                <a:gd name="connsiteY11" fmla="*/ 100117 h 3125979"/>
                <a:gd name="connsiteX12" fmla="*/ 1094255 w 2349052"/>
                <a:gd name="connsiteY12" fmla="*/ 106791 h 3125979"/>
                <a:gd name="connsiteX13" fmla="*/ 1100929 w 2349052"/>
                <a:gd name="connsiteY13" fmla="*/ 133489 h 3125979"/>
                <a:gd name="connsiteX14" fmla="*/ 1107603 w 2349052"/>
                <a:gd name="connsiteY14" fmla="*/ 206908 h 3125979"/>
                <a:gd name="connsiteX15" fmla="*/ 1127627 w 2349052"/>
                <a:gd name="connsiteY15" fmla="*/ 213582 h 3125979"/>
                <a:gd name="connsiteX16" fmla="*/ 1314511 w 2349052"/>
                <a:gd name="connsiteY16" fmla="*/ 220257 h 3125979"/>
                <a:gd name="connsiteX17" fmla="*/ 1341209 w 2349052"/>
                <a:gd name="connsiteY17" fmla="*/ 226931 h 3125979"/>
                <a:gd name="connsiteX18" fmla="*/ 1514745 w 2349052"/>
                <a:gd name="connsiteY18" fmla="*/ 213582 h 3125979"/>
                <a:gd name="connsiteX19" fmla="*/ 1521419 w 2349052"/>
                <a:gd name="connsiteY19" fmla="*/ 193559 h 3125979"/>
                <a:gd name="connsiteX20" fmla="*/ 1514745 w 2349052"/>
                <a:gd name="connsiteY20" fmla="*/ 166861 h 3125979"/>
                <a:gd name="connsiteX21" fmla="*/ 1508071 w 2349052"/>
                <a:gd name="connsiteY21" fmla="*/ 126814 h 3125979"/>
                <a:gd name="connsiteX22" fmla="*/ 1564353 w 2349052"/>
                <a:gd name="connsiteY22" fmla="*/ 90592 h 3125979"/>
                <a:gd name="connsiteX23" fmla="*/ 1541513 w 2349052"/>
                <a:gd name="connsiteY23" fmla="*/ 105818 h 3125979"/>
                <a:gd name="connsiteX24" fmla="*/ 1583436 w 2349052"/>
                <a:gd name="connsiteY24" fmla="*/ 57219 h 3125979"/>
                <a:gd name="connsiteX25" fmla="*/ 1628211 w 2349052"/>
                <a:gd name="connsiteY25" fmla="*/ 33372 h 3125979"/>
                <a:gd name="connsiteX26" fmla="*/ 1648234 w 2349052"/>
                <a:gd name="connsiteY26" fmla="*/ 20023 h 3125979"/>
                <a:gd name="connsiteX27" fmla="*/ 1674932 w 2349052"/>
                <a:gd name="connsiteY27" fmla="*/ 13349 h 3125979"/>
                <a:gd name="connsiteX28" fmla="*/ 1748351 w 2349052"/>
                <a:gd name="connsiteY28" fmla="*/ 0 h 3125979"/>
                <a:gd name="connsiteX29" fmla="*/ 1828444 w 2349052"/>
                <a:gd name="connsiteY29" fmla="*/ 6674 h 3125979"/>
                <a:gd name="connsiteX30" fmla="*/ 1868491 w 2349052"/>
                <a:gd name="connsiteY30" fmla="*/ 13349 h 3125979"/>
                <a:gd name="connsiteX31" fmla="*/ 1948584 w 2349052"/>
                <a:gd name="connsiteY31" fmla="*/ 20023 h 3125979"/>
                <a:gd name="connsiteX32" fmla="*/ 1981957 w 2349052"/>
                <a:gd name="connsiteY32" fmla="*/ 46721 h 3125979"/>
                <a:gd name="connsiteX33" fmla="*/ 2008655 w 2349052"/>
                <a:gd name="connsiteY33" fmla="*/ 86768 h 3125979"/>
                <a:gd name="connsiteX34" fmla="*/ 2028678 w 2349052"/>
                <a:gd name="connsiteY34" fmla="*/ 146838 h 3125979"/>
                <a:gd name="connsiteX35" fmla="*/ 2042027 w 2349052"/>
                <a:gd name="connsiteY35" fmla="*/ 166861 h 3125979"/>
                <a:gd name="connsiteX36" fmla="*/ 2062050 w 2349052"/>
                <a:gd name="connsiteY36" fmla="*/ 246955 h 3125979"/>
                <a:gd name="connsiteX37" fmla="*/ 2082073 w 2349052"/>
                <a:gd name="connsiteY37" fmla="*/ 380444 h 3125979"/>
                <a:gd name="connsiteX38" fmla="*/ 2108771 w 2349052"/>
                <a:gd name="connsiteY38" fmla="*/ 420490 h 3125979"/>
                <a:gd name="connsiteX39" fmla="*/ 2122120 w 2349052"/>
                <a:gd name="connsiteY39" fmla="*/ 440514 h 3125979"/>
                <a:gd name="connsiteX40" fmla="*/ 2128795 w 2349052"/>
                <a:gd name="connsiteY40" fmla="*/ 460537 h 3125979"/>
                <a:gd name="connsiteX41" fmla="*/ 2142144 w 2349052"/>
                <a:gd name="connsiteY41" fmla="*/ 513933 h 3125979"/>
                <a:gd name="connsiteX42" fmla="*/ 2155492 w 2349052"/>
                <a:gd name="connsiteY42" fmla="*/ 533956 h 3125979"/>
                <a:gd name="connsiteX43" fmla="*/ 2168841 w 2349052"/>
                <a:gd name="connsiteY43" fmla="*/ 560654 h 3125979"/>
                <a:gd name="connsiteX44" fmla="*/ 2188865 w 2349052"/>
                <a:gd name="connsiteY44" fmla="*/ 574003 h 3125979"/>
                <a:gd name="connsiteX45" fmla="*/ 2208888 w 2349052"/>
                <a:gd name="connsiteY45" fmla="*/ 594026 h 3125979"/>
                <a:gd name="connsiteX46" fmla="*/ 2248935 w 2349052"/>
                <a:gd name="connsiteY46" fmla="*/ 614050 h 3125979"/>
                <a:gd name="connsiteX47" fmla="*/ 2255609 w 2349052"/>
                <a:gd name="connsiteY47" fmla="*/ 634073 h 3125979"/>
                <a:gd name="connsiteX48" fmla="*/ 2268958 w 2349052"/>
                <a:gd name="connsiteY48" fmla="*/ 654096 h 3125979"/>
                <a:gd name="connsiteX49" fmla="*/ 2248935 w 2349052"/>
                <a:gd name="connsiteY49" fmla="*/ 714166 h 3125979"/>
                <a:gd name="connsiteX50" fmla="*/ 2242260 w 2349052"/>
                <a:gd name="connsiteY50" fmla="*/ 734190 h 3125979"/>
                <a:gd name="connsiteX51" fmla="*/ 2255609 w 2349052"/>
                <a:gd name="connsiteY51" fmla="*/ 780911 h 3125979"/>
                <a:gd name="connsiteX52" fmla="*/ 2288982 w 2349052"/>
                <a:gd name="connsiteY52" fmla="*/ 820958 h 3125979"/>
                <a:gd name="connsiteX53" fmla="*/ 2295656 w 2349052"/>
                <a:gd name="connsiteY53" fmla="*/ 840981 h 3125979"/>
                <a:gd name="connsiteX54" fmla="*/ 2322354 w 2349052"/>
                <a:gd name="connsiteY54" fmla="*/ 887702 h 3125979"/>
                <a:gd name="connsiteX55" fmla="*/ 2335703 w 2349052"/>
                <a:gd name="connsiteY55" fmla="*/ 927749 h 3125979"/>
                <a:gd name="connsiteX56" fmla="*/ 2342377 w 2349052"/>
                <a:gd name="connsiteY56" fmla="*/ 947772 h 3125979"/>
                <a:gd name="connsiteX57" fmla="*/ 2349052 w 2349052"/>
                <a:gd name="connsiteY57" fmla="*/ 967795 h 3125979"/>
                <a:gd name="connsiteX58" fmla="*/ 2342377 w 2349052"/>
                <a:gd name="connsiteY58" fmla="*/ 1101285 h 3125979"/>
                <a:gd name="connsiteX59" fmla="*/ 2335703 w 2349052"/>
                <a:gd name="connsiteY59" fmla="*/ 1121308 h 3125979"/>
                <a:gd name="connsiteX60" fmla="*/ 2302330 w 2349052"/>
                <a:gd name="connsiteY60" fmla="*/ 1114633 h 3125979"/>
                <a:gd name="connsiteX61" fmla="*/ 2188865 w 2349052"/>
                <a:gd name="connsiteY61" fmla="*/ 1094610 h 3125979"/>
                <a:gd name="connsiteX62" fmla="*/ 2042027 w 2349052"/>
                <a:gd name="connsiteY62" fmla="*/ 1101285 h 3125979"/>
                <a:gd name="connsiteX63" fmla="*/ 2035352 w 2349052"/>
                <a:gd name="connsiteY63" fmla="*/ 1121308 h 3125979"/>
                <a:gd name="connsiteX64" fmla="*/ 2028678 w 2349052"/>
                <a:gd name="connsiteY64" fmla="*/ 1148006 h 3125979"/>
                <a:gd name="connsiteX65" fmla="*/ 2022003 w 2349052"/>
                <a:gd name="connsiteY65" fmla="*/ 1168029 h 3125979"/>
                <a:gd name="connsiteX66" fmla="*/ 1981957 w 2349052"/>
                <a:gd name="connsiteY66" fmla="*/ 1181378 h 3125979"/>
                <a:gd name="connsiteX67" fmla="*/ 1935236 w 2349052"/>
                <a:gd name="connsiteY67" fmla="*/ 1194727 h 3125979"/>
                <a:gd name="connsiteX68" fmla="*/ 1915212 w 2349052"/>
                <a:gd name="connsiteY68" fmla="*/ 1208076 h 3125979"/>
                <a:gd name="connsiteX69" fmla="*/ 1908538 w 2349052"/>
                <a:gd name="connsiteY69" fmla="*/ 1228099 h 3125979"/>
                <a:gd name="connsiteX70" fmla="*/ 1895189 w 2349052"/>
                <a:gd name="connsiteY70" fmla="*/ 1248122 h 3125979"/>
                <a:gd name="connsiteX71" fmla="*/ 1901863 w 2349052"/>
                <a:gd name="connsiteY71" fmla="*/ 1328216 h 3125979"/>
                <a:gd name="connsiteX72" fmla="*/ 1908538 w 2349052"/>
                <a:gd name="connsiteY72" fmla="*/ 1361588 h 3125979"/>
                <a:gd name="connsiteX73" fmla="*/ 1895189 w 2349052"/>
                <a:gd name="connsiteY73" fmla="*/ 1468379 h 3125979"/>
                <a:gd name="connsiteX74" fmla="*/ 1888514 w 2349052"/>
                <a:gd name="connsiteY74" fmla="*/ 1555147 h 3125979"/>
                <a:gd name="connsiteX75" fmla="*/ 1674932 w 2349052"/>
                <a:gd name="connsiteY75" fmla="*/ 1581845 h 3125979"/>
                <a:gd name="connsiteX76" fmla="*/ 1681606 w 2349052"/>
                <a:gd name="connsiteY76" fmla="*/ 1601868 h 3125979"/>
                <a:gd name="connsiteX77" fmla="*/ 1688281 w 2349052"/>
                <a:gd name="connsiteY77" fmla="*/ 1802102 h 3125979"/>
                <a:gd name="connsiteX78" fmla="*/ 1648234 w 2349052"/>
                <a:gd name="connsiteY78" fmla="*/ 1808777 h 3125979"/>
                <a:gd name="connsiteX79" fmla="*/ 1601513 w 2349052"/>
                <a:gd name="connsiteY79" fmla="*/ 1815451 h 3125979"/>
                <a:gd name="connsiteX80" fmla="*/ 1621536 w 2349052"/>
                <a:gd name="connsiteY80" fmla="*/ 1835474 h 3125979"/>
                <a:gd name="connsiteX81" fmla="*/ 1628211 w 2349052"/>
                <a:gd name="connsiteY81" fmla="*/ 1875521 h 3125979"/>
                <a:gd name="connsiteX82" fmla="*/ 1634885 w 2349052"/>
                <a:gd name="connsiteY82" fmla="*/ 1895544 h 3125979"/>
                <a:gd name="connsiteX83" fmla="*/ 1628211 w 2349052"/>
                <a:gd name="connsiteY83" fmla="*/ 1968963 h 3125979"/>
                <a:gd name="connsiteX84" fmla="*/ 1621536 w 2349052"/>
                <a:gd name="connsiteY84" fmla="*/ 2022359 h 3125979"/>
                <a:gd name="connsiteX85" fmla="*/ 1614862 w 2349052"/>
                <a:gd name="connsiteY85" fmla="*/ 2102452 h 3125979"/>
                <a:gd name="connsiteX86" fmla="*/ 1581490 w 2349052"/>
                <a:gd name="connsiteY86" fmla="*/ 2095778 h 3125979"/>
                <a:gd name="connsiteX87" fmla="*/ 1561466 w 2349052"/>
                <a:gd name="connsiteY87" fmla="*/ 2089104 h 3125979"/>
                <a:gd name="connsiteX88" fmla="*/ 1528094 w 2349052"/>
                <a:gd name="connsiteY88" fmla="*/ 2082429 h 3125979"/>
                <a:gd name="connsiteX89" fmla="*/ 1534768 w 2349052"/>
                <a:gd name="connsiteY89" fmla="*/ 2162522 h 3125979"/>
                <a:gd name="connsiteX90" fmla="*/ 1541443 w 2349052"/>
                <a:gd name="connsiteY90" fmla="*/ 2215918 h 3125979"/>
                <a:gd name="connsiteX91" fmla="*/ 1528094 w 2349052"/>
                <a:gd name="connsiteY91" fmla="*/ 2296012 h 3125979"/>
                <a:gd name="connsiteX92" fmla="*/ 1514745 w 2349052"/>
                <a:gd name="connsiteY92" fmla="*/ 2316035 h 3125979"/>
                <a:gd name="connsiteX93" fmla="*/ 1508071 w 2349052"/>
                <a:gd name="connsiteY93" fmla="*/ 2336058 h 3125979"/>
                <a:gd name="connsiteX94" fmla="*/ 1508071 w 2349052"/>
                <a:gd name="connsiteY94" fmla="*/ 2469547 h 3125979"/>
                <a:gd name="connsiteX95" fmla="*/ 1528094 w 2349052"/>
                <a:gd name="connsiteY95" fmla="*/ 2482896 h 3125979"/>
                <a:gd name="connsiteX96" fmla="*/ 1548117 w 2349052"/>
                <a:gd name="connsiteY96" fmla="*/ 2509594 h 3125979"/>
                <a:gd name="connsiteX97" fmla="*/ 1574815 w 2349052"/>
                <a:gd name="connsiteY97" fmla="*/ 2549641 h 3125979"/>
                <a:gd name="connsiteX98" fmla="*/ 1601513 w 2349052"/>
                <a:gd name="connsiteY98" fmla="*/ 2542966 h 3125979"/>
                <a:gd name="connsiteX99" fmla="*/ 1641560 w 2349052"/>
                <a:gd name="connsiteY99" fmla="*/ 2516268 h 3125979"/>
                <a:gd name="connsiteX100" fmla="*/ 1648234 w 2349052"/>
                <a:gd name="connsiteY100" fmla="*/ 2536292 h 3125979"/>
                <a:gd name="connsiteX101" fmla="*/ 1714979 w 2349052"/>
                <a:gd name="connsiteY101" fmla="*/ 2549641 h 3125979"/>
                <a:gd name="connsiteX102" fmla="*/ 1735002 w 2349052"/>
                <a:gd name="connsiteY102" fmla="*/ 2562990 h 3125979"/>
                <a:gd name="connsiteX103" fmla="*/ 1768374 w 2349052"/>
                <a:gd name="connsiteY103" fmla="*/ 2603036 h 3125979"/>
                <a:gd name="connsiteX104" fmla="*/ 1788398 w 2349052"/>
                <a:gd name="connsiteY104" fmla="*/ 2589687 h 3125979"/>
                <a:gd name="connsiteX105" fmla="*/ 1801746 w 2349052"/>
                <a:gd name="connsiteY105" fmla="*/ 2569664 h 3125979"/>
                <a:gd name="connsiteX106" fmla="*/ 1821770 w 2349052"/>
                <a:gd name="connsiteY106" fmla="*/ 2562990 h 3125979"/>
                <a:gd name="connsiteX107" fmla="*/ 1881840 w 2349052"/>
                <a:gd name="connsiteY107" fmla="*/ 2569664 h 3125979"/>
                <a:gd name="connsiteX108" fmla="*/ 1895189 w 2349052"/>
                <a:gd name="connsiteY108" fmla="*/ 2589687 h 3125979"/>
                <a:gd name="connsiteX109" fmla="*/ 1961933 w 2349052"/>
                <a:gd name="connsiteY109" fmla="*/ 2603036 h 3125979"/>
                <a:gd name="connsiteX110" fmla="*/ 1948584 w 2349052"/>
                <a:gd name="connsiteY110" fmla="*/ 2643083 h 3125979"/>
                <a:gd name="connsiteX111" fmla="*/ 1941910 w 2349052"/>
                <a:gd name="connsiteY111" fmla="*/ 2663106 h 3125979"/>
                <a:gd name="connsiteX112" fmla="*/ 1948584 w 2349052"/>
                <a:gd name="connsiteY112" fmla="*/ 2723177 h 3125979"/>
                <a:gd name="connsiteX113" fmla="*/ 1961933 w 2349052"/>
                <a:gd name="connsiteY113" fmla="*/ 2743200 h 3125979"/>
                <a:gd name="connsiteX114" fmla="*/ 1968608 w 2349052"/>
                <a:gd name="connsiteY114" fmla="*/ 2769898 h 3125979"/>
                <a:gd name="connsiteX115" fmla="*/ 1975282 w 2349052"/>
                <a:gd name="connsiteY115" fmla="*/ 2789921 h 3125979"/>
                <a:gd name="connsiteX116" fmla="*/ 1961933 w 2349052"/>
                <a:gd name="connsiteY116" fmla="*/ 2836642 h 3125979"/>
                <a:gd name="connsiteX117" fmla="*/ 1941910 w 2349052"/>
                <a:gd name="connsiteY117" fmla="*/ 2843317 h 3125979"/>
                <a:gd name="connsiteX118" fmla="*/ 1901863 w 2349052"/>
                <a:gd name="connsiteY118" fmla="*/ 2863340 h 3125979"/>
                <a:gd name="connsiteX119" fmla="*/ 1895189 w 2349052"/>
                <a:gd name="connsiteY119" fmla="*/ 2950108 h 3125979"/>
                <a:gd name="connsiteX120" fmla="*/ 1855142 w 2349052"/>
                <a:gd name="connsiteY120" fmla="*/ 2963457 h 3125979"/>
                <a:gd name="connsiteX121" fmla="*/ 1835119 w 2349052"/>
                <a:gd name="connsiteY121" fmla="*/ 2976806 h 3125979"/>
                <a:gd name="connsiteX122" fmla="*/ 1795072 w 2349052"/>
                <a:gd name="connsiteY122" fmla="*/ 2990155 h 3125979"/>
                <a:gd name="connsiteX123" fmla="*/ 1728328 w 2349052"/>
                <a:gd name="connsiteY123" fmla="*/ 2983480 h 3125979"/>
                <a:gd name="connsiteX124" fmla="*/ 1708304 w 2349052"/>
                <a:gd name="connsiteY124" fmla="*/ 2976806 h 3125979"/>
                <a:gd name="connsiteX125" fmla="*/ 1634885 w 2349052"/>
                <a:gd name="connsiteY125" fmla="*/ 2963457 h 3125979"/>
                <a:gd name="connsiteX126" fmla="*/ 1608187 w 2349052"/>
                <a:gd name="connsiteY126" fmla="*/ 2956782 h 3125979"/>
                <a:gd name="connsiteX127" fmla="*/ 1461349 w 2349052"/>
                <a:gd name="connsiteY127" fmla="*/ 2950108 h 3125979"/>
                <a:gd name="connsiteX128" fmla="*/ 1454675 w 2349052"/>
                <a:gd name="connsiteY128" fmla="*/ 2856666 h 3125979"/>
                <a:gd name="connsiteX129" fmla="*/ 1434652 w 2349052"/>
                <a:gd name="connsiteY129" fmla="*/ 2849991 h 3125979"/>
                <a:gd name="connsiteX130" fmla="*/ 1254441 w 2349052"/>
                <a:gd name="connsiteY130" fmla="*/ 2856666 h 3125979"/>
                <a:gd name="connsiteX131" fmla="*/ 1187697 w 2349052"/>
                <a:gd name="connsiteY131" fmla="*/ 2950108 h 3125979"/>
                <a:gd name="connsiteX132" fmla="*/ 1160999 w 2349052"/>
                <a:gd name="connsiteY132" fmla="*/ 2943433 h 3125979"/>
                <a:gd name="connsiteX133" fmla="*/ 1127627 w 2349052"/>
                <a:gd name="connsiteY133" fmla="*/ 2950108 h 3125979"/>
                <a:gd name="connsiteX134" fmla="*/ 1100929 w 2349052"/>
                <a:gd name="connsiteY134" fmla="*/ 2996829 h 3125979"/>
                <a:gd name="connsiteX135" fmla="*/ 1107603 w 2349052"/>
                <a:gd name="connsiteY135" fmla="*/ 3036876 h 3125979"/>
                <a:gd name="connsiteX136" fmla="*/ 1120952 w 2349052"/>
                <a:gd name="connsiteY136" fmla="*/ 3056899 h 3125979"/>
                <a:gd name="connsiteX137" fmla="*/ 1127627 w 2349052"/>
                <a:gd name="connsiteY137" fmla="*/ 3076922 h 3125979"/>
                <a:gd name="connsiteX138" fmla="*/ 1120952 w 2349052"/>
                <a:gd name="connsiteY138" fmla="*/ 3103620 h 3125979"/>
                <a:gd name="connsiteX139" fmla="*/ 867323 w 2349052"/>
                <a:gd name="connsiteY139" fmla="*/ 3070248 h 3125979"/>
                <a:gd name="connsiteX140" fmla="*/ 894021 w 2349052"/>
                <a:gd name="connsiteY140" fmla="*/ 2970131 h 3125979"/>
                <a:gd name="connsiteX141" fmla="*/ 927393 w 2349052"/>
                <a:gd name="connsiteY141" fmla="*/ 2963457 h 3125979"/>
                <a:gd name="connsiteX142" fmla="*/ 987463 w 2349052"/>
                <a:gd name="connsiteY142" fmla="*/ 2970131 h 3125979"/>
                <a:gd name="connsiteX143" fmla="*/ 994138 w 2349052"/>
                <a:gd name="connsiteY143" fmla="*/ 2950108 h 3125979"/>
                <a:gd name="connsiteX144" fmla="*/ 1014161 w 2349052"/>
                <a:gd name="connsiteY144" fmla="*/ 2856666 h 3125979"/>
                <a:gd name="connsiteX145" fmla="*/ 1054208 w 2349052"/>
                <a:gd name="connsiteY145" fmla="*/ 2829968 h 3125979"/>
                <a:gd name="connsiteX146" fmla="*/ 1060882 w 2349052"/>
                <a:gd name="connsiteY146" fmla="*/ 2576339 h 3125979"/>
                <a:gd name="connsiteX147" fmla="*/ 1080906 w 2349052"/>
                <a:gd name="connsiteY147" fmla="*/ 2562990 h 3125979"/>
                <a:gd name="connsiteX148" fmla="*/ 1114278 w 2349052"/>
                <a:gd name="connsiteY148" fmla="*/ 2569664 h 3125979"/>
                <a:gd name="connsiteX149" fmla="*/ 1201046 w 2349052"/>
                <a:gd name="connsiteY149" fmla="*/ 2556315 h 3125979"/>
                <a:gd name="connsiteX150" fmla="*/ 1214395 w 2349052"/>
                <a:gd name="connsiteY150" fmla="*/ 2536292 h 3125979"/>
                <a:gd name="connsiteX151" fmla="*/ 1194371 w 2349052"/>
                <a:gd name="connsiteY151" fmla="*/ 2522943 h 3125979"/>
                <a:gd name="connsiteX152" fmla="*/ 1174348 w 2349052"/>
                <a:gd name="connsiteY152" fmla="*/ 2482896 h 3125979"/>
                <a:gd name="connsiteX153" fmla="*/ 1154325 w 2349052"/>
                <a:gd name="connsiteY153" fmla="*/ 2462873 h 3125979"/>
                <a:gd name="connsiteX154" fmla="*/ 1114278 w 2349052"/>
                <a:gd name="connsiteY154" fmla="*/ 2456198 h 3125979"/>
                <a:gd name="connsiteX155" fmla="*/ 1040859 w 2349052"/>
                <a:gd name="connsiteY155" fmla="*/ 2442850 h 3125979"/>
                <a:gd name="connsiteX156" fmla="*/ 1027510 w 2349052"/>
                <a:gd name="connsiteY156" fmla="*/ 2422826 h 3125979"/>
                <a:gd name="connsiteX157" fmla="*/ 1020836 w 2349052"/>
                <a:gd name="connsiteY157" fmla="*/ 2402803 h 3125979"/>
                <a:gd name="connsiteX158" fmla="*/ 1000812 w 2349052"/>
                <a:gd name="connsiteY158" fmla="*/ 2396128 h 3125979"/>
                <a:gd name="connsiteX159" fmla="*/ 940742 w 2349052"/>
                <a:gd name="connsiteY159" fmla="*/ 2402803 h 3125979"/>
                <a:gd name="connsiteX160" fmla="*/ 813928 w 2349052"/>
                <a:gd name="connsiteY160" fmla="*/ 2436175 h 3125979"/>
                <a:gd name="connsiteX161" fmla="*/ 807253 w 2349052"/>
                <a:gd name="connsiteY161" fmla="*/ 2736525 h 3125979"/>
                <a:gd name="connsiteX162" fmla="*/ 800579 w 2349052"/>
                <a:gd name="connsiteY162" fmla="*/ 2769898 h 3125979"/>
                <a:gd name="connsiteX163" fmla="*/ 787230 w 2349052"/>
                <a:gd name="connsiteY163" fmla="*/ 2816619 h 3125979"/>
                <a:gd name="connsiteX164" fmla="*/ 720485 w 2349052"/>
                <a:gd name="connsiteY164" fmla="*/ 2809944 h 3125979"/>
                <a:gd name="connsiteX165" fmla="*/ 700462 w 2349052"/>
                <a:gd name="connsiteY165" fmla="*/ 2803270 h 3125979"/>
                <a:gd name="connsiteX166" fmla="*/ 607019 w 2349052"/>
                <a:gd name="connsiteY166" fmla="*/ 2789921 h 3125979"/>
                <a:gd name="connsiteX167" fmla="*/ 580322 w 2349052"/>
                <a:gd name="connsiteY167" fmla="*/ 2783247 h 3125979"/>
                <a:gd name="connsiteX168" fmla="*/ 560298 w 2349052"/>
                <a:gd name="connsiteY168" fmla="*/ 2776572 h 3125979"/>
                <a:gd name="connsiteX169" fmla="*/ 426809 w 2349052"/>
                <a:gd name="connsiteY169" fmla="*/ 2769898 h 3125979"/>
                <a:gd name="connsiteX170" fmla="*/ 406786 w 2349052"/>
                <a:gd name="connsiteY170" fmla="*/ 2763223 h 3125979"/>
                <a:gd name="connsiteX171" fmla="*/ 426809 w 2349052"/>
                <a:gd name="connsiteY171" fmla="*/ 2596362 h 3125979"/>
                <a:gd name="connsiteX172" fmla="*/ 440158 w 2349052"/>
                <a:gd name="connsiteY172" fmla="*/ 2576339 h 3125979"/>
                <a:gd name="connsiteX173" fmla="*/ 433484 w 2349052"/>
                <a:gd name="connsiteY173" fmla="*/ 2529617 h 3125979"/>
                <a:gd name="connsiteX174" fmla="*/ 413460 w 2349052"/>
                <a:gd name="connsiteY174" fmla="*/ 2522943 h 3125979"/>
                <a:gd name="connsiteX175" fmla="*/ 333367 w 2349052"/>
                <a:gd name="connsiteY175" fmla="*/ 2502920 h 3125979"/>
                <a:gd name="connsiteX176" fmla="*/ 333367 w 2349052"/>
                <a:gd name="connsiteY176" fmla="*/ 2376105 h 3125979"/>
                <a:gd name="connsiteX177" fmla="*/ 346716 w 2349052"/>
                <a:gd name="connsiteY177" fmla="*/ 2275988 h 3125979"/>
                <a:gd name="connsiteX178" fmla="*/ 340041 w 2349052"/>
                <a:gd name="connsiteY178" fmla="*/ 2149174 h 3125979"/>
                <a:gd name="connsiteX179" fmla="*/ 346716 w 2349052"/>
                <a:gd name="connsiteY179" fmla="*/ 2042382 h 3125979"/>
                <a:gd name="connsiteX180" fmla="*/ 360065 w 2349052"/>
                <a:gd name="connsiteY180" fmla="*/ 1882195 h 3125979"/>
                <a:gd name="connsiteX181" fmla="*/ 366739 w 2349052"/>
                <a:gd name="connsiteY181" fmla="*/ 1842149 h 3125979"/>
                <a:gd name="connsiteX182" fmla="*/ 380088 w 2349052"/>
                <a:gd name="connsiteY182" fmla="*/ 1762055 h 3125979"/>
                <a:gd name="connsiteX183" fmla="*/ 393437 w 2349052"/>
                <a:gd name="connsiteY183" fmla="*/ 1722009 h 3125979"/>
                <a:gd name="connsiteX184" fmla="*/ 400111 w 2349052"/>
                <a:gd name="connsiteY184" fmla="*/ 1668613 h 3125979"/>
                <a:gd name="connsiteX185" fmla="*/ 406786 w 2349052"/>
                <a:gd name="connsiteY185" fmla="*/ 1628566 h 3125979"/>
                <a:gd name="connsiteX186" fmla="*/ 393437 w 2349052"/>
                <a:gd name="connsiteY186" fmla="*/ 1448356 h 3125979"/>
                <a:gd name="connsiteX187" fmla="*/ 400111 w 2349052"/>
                <a:gd name="connsiteY187" fmla="*/ 1341565 h 3125979"/>
                <a:gd name="connsiteX188" fmla="*/ 393437 w 2349052"/>
                <a:gd name="connsiteY188" fmla="*/ 1301518 h 3125979"/>
                <a:gd name="connsiteX189" fmla="*/ 380088 w 2349052"/>
                <a:gd name="connsiteY189" fmla="*/ 1281495 h 3125979"/>
                <a:gd name="connsiteX190" fmla="*/ 173180 w 2349052"/>
                <a:gd name="connsiteY190" fmla="*/ 1274820 h 3125979"/>
                <a:gd name="connsiteX191" fmla="*/ 179855 w 2349052"/>
                <a:gd name="connsiteY191" fmla="*/ 1174704 h 3125979"/>
                <a:gd name="connsiteX192" fmla="*/ 186529 w 2349052"/>
                <a:gd name="connsiteY192" fmla="*/ 1154680 h 3125979"/>
                <a:gd name="connsiteX193" fmla="*/ 193203 w 2349052"/>
                <a:gd name="connsiteY193" fmla="*/ 1107959 h 3125979"/>
                <a:gd name="connsiteX194" fmla="*/ 206552 w 2349052"/>
                <a:gd name="connsiteY194" fmla="*/ 1067912 h 3125979"/>
                <a:gd name="connsiteX195" fmla="*/ 219901 w 2349052"/>
                <a:gd name="connsiteY195" fmla="*/ 861004 h 3125979"/>
                <a:gd name="connsiteX196" fmla="*/ 206552 w 2349052"/>
                <a:gd name="connsiteY196" fmla="*/ 814283 h 3125979"/>
                <a:gd name="connsiteX197" fmla="*/ 186529 w 2349052"/>
                <a:gd name="connsiteY197" fmla="*/ 807609 h 3125979"/>
                <a:gd name="connsiteX198" fmla="*/ 166506 w 2349052"/>
                <a:gd name="connsiteY198" fmla="*/ 794260 h 3125979"/>
                <a:gd name="connsiteX199" fmla="*/ 119784 w 2349052"/>
                <a:gd name="connsiteY199" fmla="*/ 780911 h 3125979"/>
                <a:gd name="connsiteX200" fmla="*/ 79738 w 2349052"/>
                <a:gd name="connsiteY200" fmla="*/ 767562 h 3125979"/>
                <a:gd name="connsiteX201" fmla="*/ 66389 w 2349052"/>
                <a:gd name="connsiteY201" fmla="*/ 714166 h 3125979"/>
                <a:gd name="connsiteX202" fmla="*/ 59714 w 2349052"/>
                <a:gd name="connsiteY202" fmla="*/ 640747 h 3125979"/>
                <a:gd name="connsiteX203" fmla="*/ 12993 w 2349052"/>
                <a:gd name="connsiteY203" fmla="*/ 607375 h 3125979"/>
                <a:gd name="connsiteX204" fmla="*/ 12993 w 2349052"/>
                <a:gd name="connsiteY204" fmla="*/ 440514 h 3125979"/>
                <a:gd name="connsiteX205" fmla="*/ 26342 w 2349052"/>
                <a:gd name="connsiteY205" fmla="*/ 373769 h 3125979"/>
                <a:gd name="connsiteX206" fmla="*/ 53040 w 2349052"/>
                <a:gd name="connsiteY206" fmla="*/ 333722 h 3125979"/>
                <a:gd name="connsiteX207" fmla="*/ 66389 w 2349052"/>
                <a:gd name="connsiteY207" fmla="*/ 293676 h 3125979"/>
                <a:gd name="connsiteX208" fmla="*/ 66389 w 2349052"/>
                <a:gd name="connsiteY208" fmla="*/ 153512 h 31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2349052" h="3125979">
                  <a:moveTo>
                    <a:pt x="66389" y="153512"/>
                  </a:moveTo>
                  <a:cubicBezTo>
                    <a:pt x="80850" y="131264"/>
                    <a:pt x="124348" y="156798"/>
                    <a:pt x="153157" y="160187"/>
                  </a:cubicBezTo>
                  <a:cubicBezTo>
                    <a:pt x="162267" y="161259"/>
                    <a:pt x="171035" y="164341"/>
                    <a:pt x="179855" y="166861"/>
                  </a:cubicBezTo>
                  <a:cubicBezTo>
                    <a:pt x="186620" y="168794"/>
                    <a:pt x="170480" y="172580"/>
                    <a:pt x="199878" y="173536"/>
                  </a:cubicBezTo>
                  <a:cubicBezTo>
                    <a:pt x="229276" y="174492"/>
                    <a:pt x="312713" y="172435"/>
                    <a:pt x="356241" y="172597"/>
                  </a:cubicBezTo>
                  <a:cubicBezTo>
                    <a:pt x="399769" y="172759"/>
                    <a:pt x="424814" y="170378"/>
                    <a:pt x="461048" y="174509"/>
                  </a:cubicBezTo>
                  <a:cubicBezTo>
                    <a:pt x="497282" y="178640"/>
                    <a:pt x="509643" y="194014"/>
                    <a:pt x="573647" y="197383"/>
                  </a:cubicBezTo>
                  <a:cubicBezTo>
                    <a:pt x="711398" y="190495"/>
                    <a:pt x="680439" y="158599"/>
                    <a:pt x="700462" y="146838"/>
                  </a:cubicBezTo>
                  <a:cubicBezTo>
                    <a:pt x="720485" y="135077"/>
                    <a:pt x="696012" y="133489"/>
                    <a:pt x="693787" y="126814"/>
                  </a:cubicBezTo>
                  <a:cubicBezTo>
                    <a:pt x="698237" y="120140"/>
                    <a:pt x="707425" y="67584"/>
                    <a:pt x="735710" y="59166"/>
                  </a:cubicBezTo>
                  <a:cubicBezTo>
                    <a:pt x="763995" y="50748"/>
                    <a:pt x="820986" y="74066"/>
                    <a:pt x="863499" y="76304"/>
                  </a:cubicBezTo>
                  <a:cubicBezTo>
                    <a:pt x="959291" y="84420"/>
                    <a:pt x="1022423" y="95036"/>
                    <a:pt x="1060882" y="100117"/>
                  </a:cubicBezTo>
                  <a:cubicBezTo>
                    <a:pt x="1099341" y="105198"/>
                    <a:pt x="1083131" y="104566"/>
                    <a:pt x="1094255" y="106791"/>
                  </a:cubicBezTo>
                  <a:cubicBezTo>
                    <a:pt x="1096480" y="115690"/>
                    <a:pt x="1099717" y="124396"/>
                    <a:pt x="1100929" y="133489"/>
                  </a:cubicBezTo>
                  <a:cubicBezTo>
                    <a:pt x="1104177" y="157847"/>
                    <a:pt x="1099832" y="183595"/>
                    <a:pt x="1107603" y="206908"/>
                  </a:cubicBezTo>
                  <a:cubicBezTo>
                    <a:pt x="1109828" y="213583"/>
                    <a:pt x="1120606" y="213129"/>
                    <a:pt x="1127627" y="213582"/>
                  </a:cubicBezTo>
                  <a:cubicBezTo>
                    <a:pt x="1189832" y="217595"/>
                    <a:pt x="1252216" y="218032"/>
                    <a:pt x="1314511" y="220257"/>
                  </a:cubicBezTo>
                  <a:cubicBezTo>
                    <a:pt x="1323410" y="222482"/>
                    <a:pt x="1332036" y="226931"/>
                    <a:pt x="1341209" y="226931"/>
                  </a:cubicBezTo>
                  <a:cubicBezTo>
                    <a:pt x="1444119" y="226931"/>
                    <a:pt x="1444147" y="225349"/>
                    <a:pt x="1514745" y="213582"/>
                  </a:cubicBezTo>
                  <a:cubicBezTo>
                    <a:pt x="1516970" y="206908"/>
                    <a:pt x="1521419" y="200594"/>
                    <a:pt x="1521419" y="193559"/>
                  </a:cubicBezTo>
                  <a:cubicBezTo>
                    <a:pt x="1521419" y="184386"/>
                    <a:pt x="1516544" y="175856"/>
                    <a:pt x="1514745" y="166861"/>
                  </a:cubicBezTo>
                  <a:cubicBezTo>
                    <a:pt x="1512091" y="153591"/>
                    <a:pt x="1510296" y="140163"/>
                    <a:pt x="1508071" y="126814"/>
                  </a:cubicBezTo>
                  <a:cubicBezTo>
                    <a:pt x="1523535" y="80419"/>
                    <a:pt x="1558779" y="94091"/>
                    <a:pt x="1564353" y="90592"/>
                  </a:cubicBezTo>
                  <a:cubicBezTo>
                    <a:pt x="1569927" y="87093"/>
                    <a:pt x="1534839" y="110268"/>
                    <a:pt x="1541513" y="105818"/>
                  </a:cubicBezTo>
                  <a:cubicBezTo>
                    <a:pt x="1545963" y="99143"/>
                    <a:pt x="1568986" y="69293"/>
                    <a:pt x="1583436" y="57219"/>
                  </a:cubicBezTo>
                  <a:cubicBezTo>
                    <a:pt x="1597886" y="45145"/>
                    <a:pt x="1617411" y="39571"/>
                    <a:pt x="1628211" y="33372"/>
                  </a:cubicBezTo>
                  <a:cubicBezTo>
                    <a:pt x="1639011" y="27173"/>
                    <a:pt x="1640861" y="23183"/>
                    <a:pt x="1648234" y="20023"/>
                  </a:cubicBezTo>
                  <a:cubicBezTo>
                    <a:pt x="1656666" y="16410"/>
                    <a:pt x="1666112" y="15869"/>
                    <a:pt x="1674932" y="13349"/>
                  </a:cubicBezTo>
                  <a:cubicBezTo>
                    <a:pt x="1722952" y="-371"/>
                    <a:pt x="1659978" y="11046"/>
                    <a:pt x="1748351" y="0"/>
                  </a:cubicBezTo>
                  <a:cubicBezTo>
                    <a:pt x="1775049" y="2225"/>
                    <a:pt x="1801818" y="3715"/>
                    <a:pt x="1828444" y="6674"/>
                  </a:cubicBezTo>
                  <a:cubicBezTo>
                    <a:pt x="1841894" y="8168"/>
                    <a:pt x="1855041" y="11855"/>
                    <a:pt x="1868491" y="13349"/>
                  </a:cubicBezTo>
                  <a:cubicBezTo>
                    <a:pt x="1895117" y="16308"/>
                    <a:pt x="1921886" y="17798"/>
                    <a:pt x="1948584" y="20023"/>
                  </a:cubicBezTo>
                  <a:cubicBezTo>
                    <a:pt x="1991772" y="30821"/>
                    <a:pt x="1964968" y="16142"/>
                    <a:pt x="1981957" y="46721"/>
                  </a:cubicBezTo>
                  <a:cubicBezTo>
                    <a:pt x="1989749" y="60745"/>
                    <a:pt x="2008655" y="86768"/>
                    <a:pt x="2008655" y="86768"/>
                  </a:cubicBezTo>
                  <a:lnTo>
                    <a:pt x="2028678" y="146838"/>
                  </a:lnTo>
                  <a:cubicBezTo>
                    <a:pt x="2031215" y="154448"/>
                    <a:pt x="2037577" y="160187"/>
                    <a:pt x="2042027" y="166861"/>
                  </a:cubicBezTo>
                  <a:cubicBezTo>
                    <a:pt x="2059656" y="219747"/>
                    <a:pt x="2053063" y="193028"/>
                    <a:pt x="2062050" y="246955"/>
                  </a:cubicBezTo>
                  <a:cubicBezTo>
                    <a:pt x="2069728" y="354432"/>
                    <a:pt x="2058851" y="310773"/>
                    <a:pt x="2082073" y="380444"/>
                  </a:cubicBezTo>
                  <a:cubicBezTo>
                    <a:pt x="2087146" y="395664"/>
                    <a:pt x="2099872" y="407141"/>
                    <a:pt x="2108771" y="420490"/>
                  </a:cubicBezTo>
                  <a:cubicBezTo>
                    <a:pt x="2113221" y="427165"/>
                    <a:pt x="2119583" y="432904"/>
                    <a:pt x="2122120" y="440514"/>
                  </a:cubicBezTo>
                  <a:cubicBezTo>
                    <a:pt x="2124345" y="447188"/>
                    <a:pt x="2127089" y="453712"/>
                    <a:pt x="2128795" y="460537"/>
                  </a:cubicBezTo>
                  <a:cubicBezTo>
                    <a:pt x="2132605" y="475777"/>
                    <a:pt x="2134513" y="498672"/>
                    <a:pt x="2142144" y="513933"/>
                  </a:cubicBezTo>
                  <a:cubicBezTo>
                    <a:pt x="2145731" y="521108"/>
                    <a:pt x="2151512" y="526991"/>
                    <a:pt x="2155492" y="533956"/>
                  </a:cubicBezTo>
                  <a:cubicBezTo>
                    <a:pt x="2160428" y="542595"/>
                    <a:pt x="2162471" y="553010"/>
                    <a:pt x="2168841" y="560654"/>
                  </a:cubicBezTo>
                  <a:cubicBezTo>
                    <a:pt x="2173977" y="566817"/>
                    <a:pt x="2182702" y="568868"/>
                    <a:pt x="2188865" y="574003"/>
                  </a:cubicBezTo>
                  <a:cubicBezTo>
                    <a:pt x="2196116" y="580046"/>
                    <a:pt x="2201637" y="587983"/>
                    <a:pt x="2208888" y="594026"/>
                  </a:cubicBezTo>
                  <a:cubicBezTo>
                    <a:pt x="2226140" y="608403"/>
                    <a:pt x="2228866" y="607360"/>
                    <a:pt x="2248935" y="614050"/>
                  </a:cubicBezTo>
                  <a:cubicBezTo>
                    <a:pt x="2251160" y="620724"/>
                    <a:pt x="2252463" y="627780"/>
                    <a:pt x="2255609" y="634073"/>
                  </a:cubicBezTo>
                  <a:cubicBezTo>
                    <a:pt x="2259196" y="641248"/>
                    <a:pt x="2268072" y="646123"/>
                    <a:pt x="2268958" y="654096"/>
                  </a:cubicBezTo>
                  <a:cubicBezTo>
                    <a:pt x="2273464" y="694650"/>
                    <a:pt x="2262382" y="687272"/>
                    <a:pt x="2248935" y="714166"/>
                  </a:cubicBezTo>
                  <a:cubicBezTo>
                    <a:pt x="2245788" y="720459"/>
                    <a:pt x="2244485" y="727515"/>
                    <a:pt x="2242260" y="734190"/>
                  </a:cubicBezTo>
                  <a:cubicBezTo>
                    <a:pt x="2244397" y="742737"/>
                    <a:pt x="2250824" y="771341"/>
                    <a:pt x="2255609" y="780911"/>
                  </a:cubicBezTo>
                  <a:cubicBezTo>
                    <a:pt x="2264900" y="799494"/>
                    <a:pt x="2274222" y="806198"/>
                    <a:pt x="2288982" y="820958"/>
                  </a:cubicBezTo>
                  <a:cubicBezTo>
                    <a:pt x="2291207" y="827632"/>
                    <a:pt x="2292510" y="834688"/>
                    <a:pt x="2295656" y="840981"/>
                  </a:cubicBezTo>
                  <a:cubicBezTo>
                    <a:pt x="2319740" y="889148"/>
                    <a:pt x="2298949" y="829189"/>
                    <a:pt x="2322354" y="887702"/>
                  </a:cubicBezTo>
                  <a:cubicBezTo>
                    <a:pt x="2327580" y="900767"/>
                    <a:pt x="2331253" y="914400"/>
                    <a:pt x="2335703" y="927749"/>
                  </a:cubicBezTo>
                  <a:lnTo>
                    <a:pt x="2342377" y="947772"/>
                  </a:lnTo>
                  <a:lnTo>
                    <a:pt x="2349052" y="967795"/>
                  </a:lnTo>
                  <a:cubicBezTo>
                    <a:pt x="2346827" y="1012292"/>
                    <a:pt x="2346237" y="1056900"/>
                    <a:pt x="2342377" y="1101285"/>
                  </a:cubicBezTo>
                  <a:cubicBezTo>
                    <a:pt x="2341768" y="1108294"/>
                    <a:pt x="2342377" y="1119083"/>
                    <a:pt x="2335703" y="1121308"/>
                  </a:cubicBezTo>
                  <a:cubicBezTo>
                    <a:pt x="2324940" y="1124895"/>
                    <a:pt x="2313275" y="1117618"/>
                    <a:pt x="2302330" y="1114633"/>
                  </a:cubicBezTo>
                  <a:cubicBezTo>
                    <a:pt x="2217854" y="1091595"/>
                    <a:pt x="2313177" y="1105912"/>
                    <a:pt x="2188865" y="1094610"/>
                  </a:cubicBezTo>
                  <a:cubicBezTo>
                    <a:pt x="2139919" y="1096835"/>
                    <a:pt x="2090299" y="1092890"/>
                    <a:pt x="2042027" y="1101285"/>
                  </a:cubicBezTo>
                  <a:cubicBezTo>
                    <a:pt x="2035096" y="1102490"/>
                    <a:pt x="2037285" y="1114543"/>
                    <a:pt x="2035352" y="1121308"/>
                  </a:cubicBezTo>
                  <a:cubicBezTo>
                    <a:pt x="2032832" y="1130128"/>
                    <a:pt x="2031198" y="1139186"/>
                    <a:pt x="2028678" y="1148006"/>
                  </a:cubicBezTo>
                  <a:cubicBezTo>
                    <a:pt x="2026745" y="1154771"/>
                    <a:pt x="2027728" y="1163940"/>
                    <a:pt x="2022003" y="1168029"/>
                  </a:cubicBezTo>
                  <a:cubicBezTo>
                    <a:pt x="2010553" y="1176207"/>
                    <a:pt x="1995306" y="1176928"/>
                    <a:pt x="1981957" y="1181378"/>
                  </a:cubicBezTo>
                  <a:cubicBezTo>
                    <a:pt x="1953240" y="1190950"/>
                    <a:pt x="1968746" y="1186349"/>
                    <a:pt x="1935236" y="1194727"/>
                  </a:cubicBezTo>
                  <a:cubicBezTo>
                    <a:pt x="1928561" y="1199177"/>
                    <a:pt x="1920223" y="1201812"/>
                    <a:pt x="1915212" y="1208076"/>
                  </a:cubicBezTo>
                  <a:cubicBezTo>
                    <a:pt x="1910817" y="1213570"/>
                    <a:pt x="1911684" y="1221806"/>
                    <a:pt x="1908538" y="1228099"/>
                  </a:cubicBezTo>
                  <a:cubicBezTo>
                    <a:pt x="1904951" y="1235274"/>
                    <a:pt x="1899639" y="1241448"/>
                    <a:pt x="1895189" y="1248122"/>
                  </a:cubicBezTo>
                  <a:cubicBezTo>
                    <a:pt x="1897414" y="1274820"/>
                    <a:pt x="1898733" y="1301609"/>
                    <a:pt x="1901863" y="1328216"/>
                  </a:cubicBezTo>
                  <a:cubicBezTo>
                    <a:pt x="1903188" y="1339483"/>
                    <a:pt x="1908538" y="1350244"/>
                    <a:pt x="1908538" y="1361588"/>
                  </a:cubicBezTo>
                  <a:cubicBezTo>
                    <a:pt x="1908538" y="1393666"/>
                    <a:pt x="1900684" y="1435410"/>
                    <a:pt x="1895189" y="1468379"/>
                  </a:cubicBezTo>
                  <a:cubicBezTo>
                    <a:pt x="1892964" y="1497302"/>
                    <a:pt x="1915447" y="1544374"/>
                    <a:pt x="1888514" y="1555147"/>
                  </a:cubicBezTo>
                  <a:cubicBezTo>
                    <a:pt x="1699392" y="1630796"/>
                    <a:pt x="1614747" y="1491570"/>
                    <a:pt x="1674932" y="1581845"/>
                  </a:cubicBezTo>
                  <a:cubicBezTo>
                    <a:pt x="1677157" y="1588519"/>
                    <a:pt x="1678460" y="1595575"/>
                    <a:pt x="1681606" y="1601868"/>
                  </a:cubicBezTo>
                  <a:cubicBezTo>
                    <a:pt x="1720841" y="1680340"/>
                    <a:pt x="1751133" y="1550694"/>
                    <a:pt x="1688281" y="1802102"/>
                  </a:cubicBezTo>
                  <a:cubicBezTo>
                    <a:pt x="1684999" y="1815231"/>
                    <a:pt x="1661610" y="1806719"/>
                    <a:pt x="1648234" y="1808777"/>
                  </a:cubicBezTo>
                  <a:cubicBezTo>
                    <a:pt x="1632685" y="1811169"/>
                    <a:pt x="1617087" y="1813226"/>
                    <a:pt x="1601513" y="1815451"/>
                  </a:cubicBezTo>
                  <a:cubicBezTo>
                    <a:pt x="1608187" y="1822125"/>
                    <a:pt x="1617702" y="1826849"/>
                    <a:pt x="1621536" y="1835474"/>
                  </a:cubicBezTo>
                  <a:cubicBezTo>
                    <a:pt x="1627032" y="1847841"/>
                    <a:pt x="1625275" y="1862310"/>
                    <a:pt x="1628211" y="1875521"/>
                  </a:cubicBezTo>
                  <a:cubicBezTo>
                    <a:pt x="1629737" y="1882389"/>
                    <a:pt x="1632660" y="1888870"/>
                    <a:pt x="1634885" y="1895544"/>
                  </a:cubicBezTo>
                  <a:cubicBezTo>
                    <a:pt x="1632660" y="1920017"/>
                    <a:pt x="1630784" y="1944524"/>
                    <a:pt x="1628211" y="1968963"/>
                  </a:cubicBezTo>
                  <a:cubicBezTo>
                    <a:pt x="1626333" y="1986802"/>
                    <a:pt x="1623321" y="2004511"/>
                    <a:pt x="1621536" y="2022359"/>
                  </a:cubicBezTo>
                  <a:cubicBezTo>
                    <a:pt x="1618870" y="2049016"/>
                    <a:pt x="1617087" y="2075754"/>
                    <a:pt x="1614862" y="2102452"/>
                  </a:cubicBezTo>
                  <a:cubicBezTo>
                    <a:pt x="1603738" y="2100227"/>
                    <a:pt x="1592496" y="2098529"/>
                    <a:pt x="1581490" y="2095778"/>
                  </a:cubicBezTo>
                  <a:cubicBezTo>
                    <a:pt x="1574664" y="2094072"/>
                    <a:pt x="1568292" y="2090810"/>
                    <a:pt x="1561466" y="2089104"/>
                  </a:cubicBezTo>
                  <a:cubicBezTo>
                    <a:pt x="1550460" y="2086353"/>
                    <a:pt x="1539218" y="2084654"/>
                    <a:pt x="1528094" y="2082429"/>
                  </a:cubicBezTo>
                  <a:cubicBezTo>
                    <a:pt x="1530319" y="2109127"/>
                    <a:pt x="1532102" y="2135865"/>
                    <a:pt x="1534768" y="2162522"/>
                  </a:cubicBezTo>
                  <a:cubicBezTo>
                    <a:pt x="1536553" y="2180370"/>
                    <a:pt x="1541443" y="2197981"/>
                    <a:pt x="1541443" y="2215918"/>
                  </a:cubicBezTo>
                  <a:cubicBezTo>
                    <a:pt x="1541443" y="2230714"/>
                    <a:pt x="1538536" y="2275128"/>
                    <a:pt x="1528094" y="2296012"/>
                  </a:cubicBezTo>
                  <a:cubicBezTo>
                    <a:pt x="1524507" y="2303187"/>
                    <a:pt x="1519195" y="2309361"/>
                    <a:pt x="1514745" y="2316035"/>
                  </a:cubicBezTo>
                  <a:cubicBezTo>
                    <a:pt x="1512520" y="2322709"/>
                    <a:pt x="1509597" y="2329190"/>
                    <a:pt x="1508071" y="2336058"/>
                  </a:cubicBezTo>
                  <a:cubicBezTo>
                    <a:pt x="1498073" y="2381048"/>
                    <a:pt x="1496253" y="2422274"/>
                    <a:pt x="1508071" y="2469547"/>
                  </a:cubicBezTo>
                  <a:cubicBezTo>
                    <a:pt x="1510017" y="2477329"/>
                    <a:pt x="1522422" y="2477224"/>
                    <a:pt x="1528094" y="2482896"/>
                  </a:cubicBezTo>
                  <a:cubicBezTo>
                    <a:pt x="1535960" y="2490762"/>
                    <a:pt x="1541738" y="2500481"/>
                    <a:pt x="1548117" y="2509594"/>
                  </a:cubicBezTo>
                  <a:cubicBezTo>
                    <a:pt x="1557317" y="2522737"/>
                    <a:pt x="1574815" y="2549641"/>
                    <a:pt x="1574815" y="2549641"/>
                  </a:cubicBezTo>
                  <a:cubicBezTo>
                    <a:pt x="1583714" y="2547416"/>
                    <a:pt x="1593308" y="2547068"/>
                    <a:pt x="1601513" y="2542966"/>
                  </a:cubicBezTo>
                  <a:cubicBezTo>
                    <a:pt x="1615863" y="2535791"/>
                    <a:pt x="1641560" y="2516268"/>
                    <a:pt x="1641560" y="2516268"/>
                  </a:cubicBezTo>
                  <a:cubicBezTo>
                    <a:pt x="1643785" y="2522943"/>
                    <a:pt x="1641829" y="2533381"/>
                    <a:pt x="1648234" y="2536292"/>
                  </a:cubicBezTo>
                  <a:cubicBezTo>
                    <a:pt x="1668889" y="2545681"/>
                    <a:pt x="1714979" y="2549641"/>
                    <a:pt x="1714979" y="2549641"/>
                  </a:cubicBezTo>
                  <a:cubicBezTo>
                    <a:pt x="1721653" y="2554091"/>
                    <a:pt x="1729867" y="2556828"/>
                    <a:pt x="1735002" y="2562990"/>
                  </a:cubicBezTo>
                  <a:cubicBezTo>
                    <a:pt x="1777343" y="2613798"/>
                    <a:pt x="1719591" y="2570513"/>
                    <a:pt x="1768374" y="2603036"/>
                  </a:cubicBezTo>
                  <a:cubicBezTo>
                    <a:pt x="1775049" y="2598586"/>
                    <a:pt x="1782726" y="2595359"/>
                    <a:pt x="1788398" y="2589687"/>
                  </a:cubicBezTo>
                  <a:cubicBezTo>
                    <a:pt x="1794070" y="2584015"/>
                    <a:pt x="1795482" y="2574675"/>
                    <a:pt x="1801746" y="2569664"/>
                  </a:cubicBezTo>
                  <a:cubicBezTo>
                    <a:pt x="1807240" y="2565269"/>
                    <a:pt x="1815095" y="2565215"/>
                    <a:pt x="1821770" y="2562990"/>
                  </a:cubicBezTo>
                  <a:cubicBezTo>
                    <a:pt x="1841793" y="2565215"/>
                    <a:pt x="1862906" y="2562779"/>
                    <a:pt x="1881840" y="2569664"/>
                  </a:cubicBezTo>
                  <a:cubicBezTo>
                    <a:pt x="1889379" y="2572405"/>
                    <a:pt x="1888515" y="2585237"/>
                    <a:pt x="1895189" y="2589687"/>
                  </a:cubicBezTo>
                  <a:cubicBezTo>
                    <a:pt x="1901829" y="2594114"/>
                    <a:pt x="1961797" y="2603013"/>
                    <a:pt x="1961933" y="2603036"/>
                  </a:cubicBezTo>
                  <a:lnTo>
                    <a:pt x="1948584" y="2643083"/>
                  </a:lnTo>
                  <a:lnTo>
                    <a:pt x="1941910" y="2663106"/>
                  </a:lnTo>
                  <a:cubicBezTo>
                    <a:pt x="1944135" y="2683130"/>
                    <a:pt x="1943698" y="2703632"/>
                    <a:pt x="1948584" y="2723177"/>
                  </a:cubicBezTo>
                  <a:cubicBezTo>
                    <a:pt x="1950529" y="2730959"/>
                    <a:pt x="1958773" y="2735827"/>
                    <a:pt x="1961933" y="2743200"/>
                  </a:cubicBezTo>
                  <a:cubicBezTo>
                    <a:pt x="1965547" y="2751632"/>
                    <a:pt x="1966088" y="2761078"/>
                    <a:pt x="1968608" y="2769898"/>
                  </a:cubicBezTo>
                  <a:cubicBezTo>
                    <a:pt x="1970541" y="2776663"/>
                    <a:pt x="1973057" y="2783247"/>
                    <a:pt x="1975282" y="2789921"/>
                  </a:cubicBezTo>
                  <a:cubicBezTo>
                    <a:pt x="1975224" y="2790155"/>
                    <a:pt x="1965127" y="2833448"/>
                    <a:pt x="1961933" y="2836642"/>
                  </a:cubicBezTo>
                  <a:cubicBezTo>
                    <a:pt x="1956958" y="2841617"/>
                    <a:pt x="1948203" y="2840171"/>
                    <a:pt x="1941910" y="2843317"/>
                  </a:cubicBezTo>
                  <a:cubicBezTo>
                    <a:pt x="1890166" y="2869190"/>
                    <a:pt x="1952184" y="2846568"/>
                    <a:pt x="1901863" y="2863340"/>
                  </a:cubicBezTo>
                  <a:cubicBezTo>
                    <a:pt x="1899638" y="2892263"/>
                    <a:pt x="1907456" y="2923821"/>
                    <a:pt x="1895189" y="2950108"/>
                  </a:cubicBezTo>
                  <a:cubicBezTo>
                    <a:pt x="1889239" y="2962859"/>
                    <a:pt x="1866850" y="2955652"/>
                    <a:pt x="1855142" y="2963457"/>
                  </a:cubicBezTo>
                  <a:cubicBezTo>
                    <a:pt x="1848468" y="2967907"/>
                    <a:pt x="1842449" y="2973548"/>
                    <a:pt x="1835119" y="2976806"/>
                  </a:cubicBezTo>
                  <a:cubicBezTo>
                    <a:pt x="1822261" y="2982521"/>
                    <a:pt x="1795072" y="2990155"/>
                    <a:pt x="1795072" y="2990155"/>
                  </a:cubicBezTo>
                  <a:cubicBezTo>
                    <a:pt x="1772824" y="2987930"/>
                    <a:pt x="1750427" y="2986880"/>
                    <a:pt x="1728328" y="2983480"/>
                  </a:cubicBezTo>
                  <a:cubicBezTo>
                    <a:pt x="1721374" y="2982410"/>
                    <a:pt x="1715130" y="2978512"/>
                    <a:pt x="1708304" y="2976806"/>
                  </a:cubicBezTo>
                  <a:cubicBezTo>
                    <a:pt x="1679643" y="2969641"/>
                    <a:pt x="1664671" y="2969414"/>
                    <a:pt x="1634885" y="2963457"/>
                  </a:cubicBezTo>
                  <a:cubicBezTo>
                    <a:pt x="1625890" y="2961658"/>
                    <a:pt x="1617333" y="2957486"/>
                    <a:pt x="1608187" y="2956782"/>
                  </a:cubicBezTo>
                  <a:cubicBezTo>
                    <a:pt x="1559335" y="2953024"/>
                    <a:pt x="1510295" y="2952333"/>
                    <a:pt x="1461349" y="2950108"/>
                  </a:cubicBezTo>
                  <a:cubicBezTo>
                    <a:pt x="1459124" y="2918961"/>
                    <a:pt x="1462721" y="2886838"/>
                    <a:pt x="1454675" y="2856666"/>
                  </a:cubicBezTo>
                  <a:cubicBezTo>
                    <a:pt x="1452862" y="2849868"/>
                    <a:pt x="1441687" y="2849991"/>
                    <a:pt x="1434652" y="2849991"/>
                  </a:cubicBezTo>
                  <a:cubicBezTo>
                    <a:pt x="1374540" y="2849991"/>
                    <a:pt x="1314511" y="2854441"/>
                    <a:pt x="1254441" y="2856666"/>
                  </a:cubicBezTo>
                  <a:cubicBezTo>
                    <a:pt x="1246864" y="2970330"/>
                    <a:pt x="1280745" y="2964423"/>
                    <a:pt x="1187697" y="2950108"/>
                  </a:cubicBezTo>
                  <a:cubicBezTo>
                    <a:pt x="1178630" y="2948713"/>
                    <a:pt x="1169898" y="2945658"/>
                    <a:pt x="1160999" y="2943433"/>
                  </a:cubicBezTo>
                  <a:cubicBezTo>
                    <a:pt x="1149875" y="2945658"/>
                    <a:pt x="1137247" y="2944095"/>
                    <a:pt x="1127627" y="2950108"/>
                  </a:cubicBezTo>
                  <a:cubicBezTo>
                    <a:pt x="1110612" y="2960743"/>
                    <a:pt x="1106548" y="2979971"/>
                    <a:pt x="1100929" y="2996829"/>
                  </a:cubicBezTo>
                  <a:cubicBezTo>
                    <a:pt x="1103154" y="3010178"/>
                    <a:pt x="1103324" y="3024037"/>
                    <a:pt x="1107603" y="3036876"/>
                  </a:cubicBezTo>
                  <a:cubicBezTo>
                    <a:pt x="1110140" y="3044486"/>
                    <a:pt x="1117364" y="3049724"/>
                    <a:pt x="1120952" y="3056899"/>
                  </a:cubicBezTo>
                  <a:cubicBezTo>
                    <a:pt x="1124098" y="3063192"/>
                    <a:pt x="1125402" y="3070248"/>
                    <a:pt x="1127627" y="3076922"/>
                  </a:cubicBezTo>
                  <a:cubicBezTo>
                    <a:pt x="1125402" y="3085821"/>
                    <a:pt x="1130094" y="3102858"/>
                    <a:pt x="1120952" y="3103620"/>
                  </a:cubicBezTo>
                  <a:cubicBezTo>
                    <a:pt x="895557" y="3122403"/>
                    <a:pt x="931325" y="3155586"/>
                    <a:pt x="867323" y="3070248"/>
                  </a:cubicBezTo>
                  <a:cubicBezTo>
                    <a:pt x="870924" y="3023445"/>
                    <a:pt x="850882" y="2986308"/>
                    <a:pt x="894021" y="2970131"/>
                  </a:cubicBezTo>
                  <a:cubicBezTo>
                    <a:pt x="904643" y="2966148"/>
                    <a:pt x="916269" y="2965682"/>
                    <a:pt x="927393" y="2963457"/>
                  </a:cubicBezTo>
                  <a:cubicBezTo>
                    <a:pt x="947416" y="2965682"/>
                    <a:pt x="967708" y="2974082"/>
                    <a:pt x="987463" y="2970131"/>
                  </a:cubicBezTo>
                  <a:cubicBezTo>
                    <a:pt x="994362" y="2968751"/>
                    <a:pt x="992612" y="2956976"/>
                    <a:pt x="994138" y="2950108"/>
                  </a:cubicBezTo>
                  <a:cubicBezTo>
                    <a:pt x="996953" y="2937441"/>
                    <a:pt x="1006850" y="2861540"/>
                    <a:pt x="1014161" y="2856666"/>
                  </a:cubicBezTo>
                  <a:lnTo>
                    <a:pt x="1054208" y="2829968"/>
                  </a:lnTo>
                  <a:cubicBezTo>
                    <a:pt x="1056433" y="2745425"/>
                    <a:pt x="1052467" y="2660492"/>
                    <a:pt x="1060882" y="2576339"/>
                  </a:cubicBezTo>
                  <a:cubicBezTo>
                    <a:pt x="1061680" y="2568357"/>
                    <a:pt x="1072946" y="2563985"/>
                    <a:pt x="1080906" y="2562990"/>
                  </a:cubicBezTo>
                  <a:cubicBezTo>
                    <a:pt x="1092163" y="2561583"/>
                    <a:pt x="1103154" y="2567439"/>
                    <a:pt x="1114278" y="2569664"/>
                  </a:cubicBezTo>
                  <a:cubicBezTo>
                    <a:pt x="1143201" y="2565214"/>
                    <a:pt x="1173285" y="2565569"/>
                    <a:pt x="1201046" y="2556315"/>
                  </a:cubicBezTo>
                  <a:cubicBezTo>
                    <a:pt x="1208656" y="2553778"/>
                    <a:pt x="1215968" y="2544158"/>
                    <a:pt x="1214395" y="2536292"/>
                  </a:cubicBezTo>
                  <a:cubicBezTo>
                    <a:pt x="1212822" y="2528426"/>
                    <a:pt x="1201046" y="2527393"/>
                    <a:pt x="1194371" y="2522943"/>
                  </a:cubicBezTo>
                  <a:cubicBezTo>
                    <a:pt x="1187682" y="2502875"/>
                    <a:pt x="1188724" y="2500148"/>
                    <a:pt x="1174348" y="2482896"/>
                  </a:cubicBezTo>
                  <a:cubicBezTo>
                    <a:pt x="1168305" y="2475645"/>
                    <a:pt x="1162950" y="2466707"/>
                    <a:pt x="1154325" y="2462873"/>
                  </a:cubicBezTo>
                  <a:cubicBezTo>
                    <a:pt x="1141958" y="2457377"/>
                    <a:pt x="1127593" y="2458619"/>
                    <a:pt x="1114278" y="2456198"/>
                  </a:cubicBezTo>
                  <a:cubicBezTo>
                    <a:pt x="1011756" y="2437558"/>
                    <a:pt x="1158757" y="2462498"/>
                    <a:pt x="1040859" y="2442850"/>
                  </a:cubicBezTo>
                  <a:cubicBezTo>
                    <a:pt x="1036409" y="2436175"/>
                    <a:pt x="1031097" y="2430001"/>
                    <a:pt x="1027510" y="2422826"/>
                  </a:cubicBezTo>
                  <a:cubicBezTo>
                    <a:pt x="1024364" y="2416533"/>
                    <a:pt x="1025811" y="2407778"/>
                    <a:pt x="1020836" y="2402803"/>
                  </a:cubicBezTo>
                  <a:cubicBezTo>
                    <a:pt x="1015861" y="2397828"/>
                    <a:pt x="1007487" y="2398353"/>
                    <a:pt x="1000812" y="2396128"/>
                  </a:cubicBezTo>
                  <a:cubicBezTo>
                    <a:pt x="980789" y="2398353"/>
                    <a:pt x="960834" y="2401315"/>
                    <a:pt x="940742" y="2402803"/>
                  </a:cubicBezTo>
                  <a:cubicBezTo>
                    <a:pt x="810833" y="2412426"/>
                    <a:pt x="830469" y="2370008"/>
                    <a:pt x="813928" y="2436175"/>
                  </a:cubicBezTo>
                  <a:cubicBezTo>
                    <a:pt x="811703" y="2536292"/>
                    <a:pt x="811255" y="2636464"/>
                    <a:pt x="807253" y="2736525"/>
                  </a:cubicBezTo>
                  <a:cubicBezTo>
                    <a:pt x="806800" y="2747861"/>
                    <a:pt x="803040" y="2758824"/>
                    <a:pt x="800579" y="2769898"/>
                  </a:cubicBezTo>
                  <a:cubicBezTo>
                    <a:pt x="794994" y="2795029"/>
                    <a:pt x="794659" y="2794329"/>
                    <a:pt x="787230" y="2816619"/>
                  </a:cubicBezTo>
                  <a:cubicBezTo>
                    <a:pt x="764982" y="2814394"/>
                    <a:pt x="742584" y="2813344"/>
                    <a:pt x="720485" y="2809944"/>
                  </a:cubicBezTo>
                  <a:cubicBezTo>
                    <a:pt x="713531" y="2808874"/>
                    <a:pt x="707384" y="2804529"/>
                    <a:pt x="700462" y="2803270"/>
                  </a:cubicBezTo>
                  <a:cubicBezTo>
                    <a:pt x="565099" y="2778658"/>
                    <a:pt x="716470" y="2811810"/>
                    <a:pt x="607019" y="2789921"/>
                  </a:cubicBezTo>
                  <a:cubicBezTo>
                    <a:pt x="598024" y="2788122"/>
                    <a:pt x="589142" y="2785767"/>
                    <a:pt x="580322" y="2783247"/>
                  </a:cubicBezTo>
                  <a:cubicBezTo>
                    <a:pt x="573557" y="2781314"/>
                    <a:pt x="567307" y="2777182"/>
                    <a:pt x="560298" y="2776572"/>
                  </a:cubicBezTo>
                  <a:cubicBezTo>
                    <a:pt x="515914" y="2772712"/>
                    <a:pt x="471305" y="2772123"/>
                    <a:pt x="426809" y="2769898"/>
                  </a:cubicBezTo>
                  <a:cubicBezTo>
                    <a:pt x="420135" y="2767673"/>
                    <a:pt x="407486" y="2770224"/>
                    <a:pt x="406786" y="2763223"/>
                  </a:cubicBezTo>
                  <a:cubicBezTo>
                    <a:pt x="405994" y="2755307"/>
                    <a:pt x="402802" y="2632372"/>
                    <a:pt x="426809" y="2596362"/>
                  </a:cubicBezTo>
                  <a:lnTo>
                    <a:pt x="440158" y="2576339"/>
                  </a:lnTo>
                  <a:cubicBezTo>
                    <a:pt x="437933" y="2560765"/>
                    <a:pt x="440520" y="2543688"/>
                    <a:pt x="433484" y="2529617"/>
                  </a:cubicBezTo>
                  <a:cubicBezTo>
                    <a:pt x="430338" y="2523324"/>
                    <a:pt x="420328" y="2524469"/>
                    <a:pt x="413460" y="2522943"/>
                  </a:cubicBezTo>
                  <a:cubicBezTo>
                    <a:pt x="332572" y="2504968"/>
                    <a:pt x="414287" y="2529891"/>
                    <a:pt x="333367" y="2502920"/>
                  </a:cubicBezTo>
                  <a:cubicBezTo>
                    <a:pt x="315676" y="2449849"/>
                    <a:pt x="324920" y="2485918"/>
                    <a:pt x="333367" y="2376105"/>
                  </a:cubicBezTo>
                  <a:cubicBezTo>
                    <a:pt x="338245" y="2312696"/>
                    <a:pt x="337140" y="2323865"/>
                    <a:pt x="346716" y="2275988"/>
                  </a:cubicBezTo>
                  <a:cubicBezTo>
                    <a:pt x="344491" y="2233717"/>
                    <a:pt x="340041" y="2191504"/>
                    <a:pt x="340041" y="2149174"/>
                  </a:cubicBezTo>
                  <a:cubicBezTo>
                    <a:pt x="340041" y="2113507"/>
                    <a:pt x="344343" y="2077970"/>
                    <a:pt x="346716" y="2042382"/>
                  </a:cubicBezTo>
                  <a:cubicBezTo>
                    <a:pt x="349901" y="1994607"/>
                    <a:pt x="353921" y="1931343"/>
                    <a:pt x="360065" y="1882195"/>
                  </a:cubicBezTo>
                  <a:cubicBezTo>
                    <a:pt x="361744" y="1868767"/>
                    <a:pt x="364681" y="1855524"/>
                    <a:pt x="366739" y="1842149"/>
                  </a:cubicBezTo>
                  <a:cubicBezTo>
                    <a:pt x="370108" y="1820254"/>
                    <a:pt x="373870" y="1784853"/>
                    <a:pt x="380088" y="1762055"/>
                  </a:cubicBezTo>
                  <a:cubicBezTo>
                    <a:pt x="383790" y="1748480"/>
                    <a:pt x="393437" y="1722009"/>
                    <a:pt x="393437" y="1722009"/>
                  </a:cubicBezTo>
                  <a:cubicBezTo>
                    <a:pt x="395662" y="1704210"/>
                    <a:pt x="397574" y="1686370"/>
                    <a:pt x="400111" y="1668613"/>
                  </a:cubicBezTo>
                  <a:cubicBezTo>
                    <a:pt x="402025" y="1655216"/>
                    <a:pt x="406786" y="1642099"/>
                    <a:pt x="406786" y="1628566"/>
                  </a:cubicBezTo>
                  <a:cubicBezTo>
                    <a:pt x="406786" y="1482255"/>
                    <a:pt x="416093" y="1516327"/>
                    <a:pt x="393437" y="1448356"/>
                  </a:cubicBezTo>
                  <a:cubicBezTo>
                    <a:pt x="395662" y="1412759"/>
                    <a:pt x="400111" y="1377231"/>
                    <a:pt x="400111" y="1341565"/>
                  </a:cubicBezTo>
                  <a:cubicBezTo>
                    <a:pt x="400111" y="1328032"/>
                    <a:pt x="397716" y="1314357"/>
                    <a:pt x="393437" y="1301518"/>
                  </a:cubicBezTo>
                  <a:cubicBezTo>
                    <a:pt x="390900" y="1293908"/>
                    <a:pt x="388051" y="1282460"/>
                    <a:pt x="380088" y="1281495"/>
                  </a:cubicBezTo>
                  <a:cubicBezTo>
                    <a:pt x="311584" y="1273191"/>
                    <a:pt x="242149" y="1277045"/>
                    <a:pt x="173180" y="1274820"/>
                  </a:cubicBezTo>
                  <a:cubicBezTo>
                    <a:pt x="175405" y="1241448"/>
                    <a:pt x="176161" y="1207946"/>
                    <a:pt x="179855" y="1174704"/>
                  </a:cubicBezTo>
                  <a:cubicBezTo>
                    <a:pt x="180632" y="1167711"/>
                    <a:pt x="185149" y="1161579"/>
                    <a:pt x="186529" y="1154680"/>
                  </a:cubicBezTo>
                  <a:cubicBezTo>
                    <a:pt x="189614" y="1139254"/>
                    <a:pt x="189666" y="1123288"/>
                    <a:pt x="193203" y="1107959"/>
                  </a:cubicBezTo>
                  <a:cubicBezTo>
                    <a:pt x="196367" y="1094248"/>
                    <a:pt x="206552" y="1067912"/>
                    <a:pt x="206552" y="1067912"/>
                  </a:cubicBezTo>
                  <a:cubicBezTo>
                    <a:pt x="212903" y="998059"/>
                    <a:pt x="219901" y="932131"/>
                    <a:pt x="219901" y="861004"/>
                  </a:cubicBezTo>
                  <a:cubicBezTo>
                    <a:pt x="219901" y="860829"/>
                    <a:pt x="209701" y="817432"/>
                    <a:pt x="206552" y="814283"/>
                  </a:cubicBezTo>
                  <a:cubicBezTo>
                    <a:pt x="201577" y="809308"/>
                    <a:pt x="193203" y="809834"/>
                    <a:pt x="186529" y="807609"/>
                  </a:cubicBezTo>
                  <a:cubicBezTo>
                    <a:pt x="179855" y="803159"/>
                    <a:pt x="173681" y="797847"/>
                    <a:pt x="166506" y="794260"/>
                  </a:cubicBezTo>
                  <a:cubicBezTo>
                    <a:pt x="155286" y="788650"/>
                    <a:pt x="130483" y="784121"/>
                    <a:pt x="119784" y="780911"/>
                  </a:cubicBezTo>
                  <a:cubicBezTo>
                    <a:pt x="106307" y="776868"/>
                    <a:pt x="79738" y="767562"/>
                    <a:pt x="79738" y="767562"/>
                  </a:cubicBezTo>
                  <a:cubicBezTo>
                    <a:pt x="75288" y="749763"/>
                    <a:pt x="68050" y="732437"/>
                    <a:pt x="66389" y="714166"/>
                  </a:cubicBezTo>
                  <a:cubicBezTo>
                    <a:pt x="64164" y="689693"/>
                    <a:pt x="67979" y="663889"/>
                    <a:pt x="59714" y="640747"/>
                  </a:cubicBezTo>
                  <a:cubicBezTo>
                    <a:pt x="58420" y="637124"/>
                    <a:pt x="19325" y="611596"/>
                    <a:pt x="12993" y="607375"/>
                  </a:cubicBezTo>
                  <a:cubicBezTo>
                    <a:pt x="-8342" y="543368"/>
                    <a:pt x="200" y="576979"/>
                    <a:pt x="12993" y="440514"/>
                  </a:cubicBezTo>
                  <a:cubicBezTo>
                    <a:pt x="15111" y="417924"/>
                    <a:pt x="13756" y="392647"/>
                    <a:pt x="26342" y="373769"/>
                  </a:cubicBezTo>
                  <a:lnTo>
                    <a:pt x="53040" y="333722"/>
                  </a:lnTo>
                  <a:cubicBezTo>
                    <a:pt x="57490" y="320373"/>
                    <a:pt x="65221" y="307698"/>
                    <a:pt x="66389" y="293676"/>
                  </a:cubicBezTo>
                  <a:cubicBezTo>
                    <a:pt x="74726" y="193628"/>
                    <a:pt x="51928" y="175760"/>
                    <a:pt x="66389" y="153512"/>
                  </a:cubicBezTo>
                  <a:close/>
                </a:path>
              </a:pathLst>
            </a:custGeom>
            <a:solidFill>
              <a:schemeClr val="accent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Plains Grains, Inc. </a:t>
            </a:r>
            <a:r>
              <a:rPr lang="en-US" dirty="0" smtClean="0"/>
              <a:t>Grainsheds</a:t>
            </a:r>
            <a:br>
              <a:rPr lang="en-US" dirty="0" smtClean="0"/>
            </a:br>
            <a:r>
              <a:rPr lang="en-US" sz="2700" dirty="0" smtClean="0"/>
              <a:t>Gulf (darker background) and PNW Export Areas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13305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Farinograph Absorption (%, 14% mb), By Grainshed</a:t>
            </a:r>
            <a:r>
              <a:rPr lang="en-US" dirty="0" smtClean="0"/>
              <a:t>, </a:t>
            </a:r>
            <a:r>
              <a:rPr lang="en-US" sz="2700" dirty="0" smtClean="0"/>
              <a:t>Composite Sample Averages</a:t>
            </a:r>
            <a:br>
              <a:rPr lang="en-US" sz="27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Updated </a:t>
            </a:r>
            <a:r>
              <a:rPr lang="en-US" sz="2800" dirty="0">
                <a:solidFill>
                  <a:srgbClr val="FF0000"/>
                </a:solidFill>
              </a:rPr>
              <a:t>10/13/2016</a:t>
            </a:r>
            <a:r>
              <a:rPr lang="en-US" sz="3200" dirty="0"/>
              <a:t> 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543050"/>
            <a:ext cx="6754813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Farinograph Stability (min), By Grainshed</a:t>
            </a:r>
            <a:r>
              <a:rPr lang="en-US" dirty="0" smtClean="0"/>
              <a:t>, </a:t>
            </a:r>
            <a:r>
              <a:rPr lang="en-US" sz="2700" dirty="0" smtClean="0"/>
              <a:t>Composite Sample Averages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Updated </a:t>
            </a:r>
            <a:r>
              <a:rPr lang="en-US" sz="2400" dirty="0">
                <a:solidFill>
                  <a:srgbClr val="FF0000"/>
                </a:solidFill>
              </a:rPr>
              <a:t>10/13/2016</a:t>
            </a:r>
            <a:r>
              <a:rPr lang="en-US" sz="2800" dirty="0"/>
              <a:t> </a:t>
            </a:r>
            <a:endParaRPr lang="en-US" sz="27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466850"/>
            <a:ext cx="678338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3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Alveograph W (10-4j), By Grainshed</a:t>
            </a:r>
            <a:br>
              <a:rPr lang="en-US" dirty="0" smtClean="0"/>
            </a:br>
            <a:r>
              <a:rPr lang="en-US" sz="2700" dirty="0" smtClean="0"/>
              <a:t>Composite Sample Averages - </a:t>
            </a:r>
            <a:r>
              <a:rPr lang="en-US" sz="2800" dirty="0" smtClean="0">
                <a:solidFill>
                  <a:srgbClr val="FF0000"/>
                </a:solidFill>
              </a:rPr>
              <a:t>Updated </a:t>
            </a:r>
            <a:r>
              <a:rPr lang="en-US" sz="2800" dirty="0">
                <a:solidFill>
                  <a:srgbClr val="FF0000"/>
                </a:solidFill>
              </a:rPr>
              <a:t>10/13/2016</a:t>
            </a:r>
            <a:r>
              <a:rPr lang="en-US" sz="3200" dirty="0"/>
              <a:t> </a:t>
            </a:r>
            <a:endParaRPr lang="en-US" sz="27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543050"/>
            <a:ext cx="649763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1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Alveograph P/L Ratio, By Grainshed</a:t>
            </a:r>
            <a:br>
              <a:rPr lang="en-US" dirty="0" smtClean="0"/>
            </a:br>
            <a:r>
              <a:rPr lang="en-US" sz="2700" dirty="0" smtClean="0"/>
              <a:t>Composite Sample Averages </a:t>
            </a:r>
            <a:r>
              <a:rPr lang="en-US" sz="2400" dirty="0"/>
              <a:t>- </a:t>
            </a:r>
            <a:r>
              <a:rPr lang="en-US" sz="2400" dirty="0">
                <a:solidFill>
                  <a:srgbClr val="FF0000"/>
                </a:solidFill>
              </a:rPr>
              <a:t>Updated 10/13/2016</a:t>
            </a:r>
            <a:r>
              <a:rPr lang="en-US" sz="2800" dirty="0"/>
              <a:t> </a:t>
            </a:r>
            <a:endParaRPr lang="en-US" sz="27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466850"/>
            <a:ext cx="644048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4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Bake Absorption (%)</a:t>
            </a:r>
            <a:br>
              <a:rPr lang="en-US" dirty="0" smtClean="0"/>
            </a:br>
            <a:r>
              <a:rPr lang="en-US" sz="2700" dirty="0" smtClean="0"/>
              <a:t>Composite Sample Averages </a:t>
            </a:r>
            <a:r>
              <a:rPr lang="en-US" sz="2800" dirty="0"/>
              <a:t>- </a:t>
            </a:r>
            <a:r>
              <a:rPr lang="en-US" sz="2800" dirty="0">
                <a:solidFill>
                  <a:srgbClr val="FF0000"/>
                </a:solidFill>
              </a:rPr>
              <a:t>Updated 10/13/2016</a:t>
            </a:r>
            <a:r>
              <a:rPr lang="en-US" sz="3200" dirty="0"/>
              <a:t> </a:t>
            </a:r>
            <a:endParaRPr lang="en-US" sz="27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43050"/>
            <a:ext cx="659288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0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Loaf Volume, cc</a:t>
            </a:r>
            <a:br>
              <a:rPr lang="en-US" dirty="0" smtClean="0"/>
            </a:br>
            <a:r>
              <a:rPr lang="en-US" sz="2700" dirty="0" smtClean="0"/>
              <a:t>Composite Sample Averages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FF0000"/>
                </a:solidFill>
              </a:rPr>
              <a:t>Updated 10/13/2016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66850"/>
            <a:ext cx="6450013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1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Weight (lbs/bu), By Grainshed</a:t>
            </a:r>
            <a:br>
              <a:rPr lang="en-US" dirty="0" smtClean="0"/>
            </a:br>
            <a:r>
              <a:rPr lang="en-US" sz="2400" dirty="0" smtClean="0"/>
              <a:t>Individual Samples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8" y="1447800"/>
            <a:ext cx="694437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2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Weight (kg/hl), By Grainshed</a:t>
            </a:r>
            <a:br>
              <a:rPr lang="en-US" dirty="0" smtClean="0"/>
            </a:br>
            <a:r>
              <a:rPr lang="en-US" sz="2400" dirty="0" smtClean="0"/>
              <a:t>Individual Samples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2" y="1447800"/>
            <a:ext cx="693435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0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Wheat Moisture (%), By </a:t>
            </a:r>
            <a:r>
              <a:rPr lang="en-US" dirty="0"/>
              <a:t>grainshed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Individual </a:t>
            </a:r>
            <a:r>
              <a:rPr lang="en-US" sz="2400" dirty="0"/>
              <a:t>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2" y="1447800"/>
            <a:ext cx="677405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0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Damaged Kernels (%), By </a:t>
            </a:r>
            <a:r>
              <a:rPr lang="en-US" dirty="0"/>
              <a:t>Grainshed</a:t>
            </a:r>
            <a:br>
              <a:rPr lang="en-US" dirty="0"/>
            </a:br>
            <a:r>
              <a:rPr lang="en-US" sz="27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6" y="1371600"/>
            <a:ext cx="731504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7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Material (%), By Grainshed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0448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0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Shrunken &amp; Broken (%), By Grainshed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60558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5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247</Words>
  <Application>Microsoft Office PowerPoint</Application>
  <PresentationFormat>On-screen Show (4:3)</PresentationFormat>
  <Paragraphs>59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Hard Red Winter  Wheat Quality Maps  Based on Crop Survey  by Plains Grains, Inc.</vt:lpstr>
      <vt:lpstr>Plains Grains, Inc. Grainsheds</vt:lpstr>
      <vt:lpstr>Plains Grains, Inc. Grainsheds Gulf (darker background) and PNW Export Areas</vt:lpstr>
      <vt:lpstr>Test Weight (lbs/bu), By Grainshed Individual Samples </vt:lpstr>
      <vt:lpstr>Test Weight (kg/hl), By Grainshed Individual Samples </vt:lpstr>
      <vt:lpstr>Wheat Moisture (%), By grainshed  Individual Samples </vt:lpstr>
      <vt:lpstr>Damaged Kernels (%), By Grainshed Individual Samples</vt:lpstr>
      <vt:lpstr>Foreign Material (%), By Grainshed Individual Samples</vt:lpstr>
      <vt:lpstr>Shrunken &amp; Broken (%), By Grainshed Individual Samples</vt:lpstr>
      <vt:lpstr>Total Defects (%), By Grainshed Individual Samples</vt:lpstr>
      <vt:lpstr>Dockage (%), By Grainshed Individual Samples</vt:lpstr>
      <vt:lpstr>Wheat Protein (%), By Grainshed Individual Samples</vt:lpstr>
      <vt:lpstr>Test Weight (lbs/bu), By Grainshed HWWQL, Individual Samples</vt:lpstr>
      <vt:lpstr>Test Weight (kg/hl), By Grainshed HWWQL, Individual Samples</vt:lpstr>
      <vt:lpstr>Kernel Size, Large (%), By Grainshed Individual Samples </vt:lpstr>
      <vt:lpstr>Kernel Size, Medium (%), By Grainshed Individual Samples</vt:lpstr>
      <vt:lpstr>Average Kernel Weight (mg), By Grainshed SKCS, Individual Samples – Updated 10/13/2016</vt:lpstr>
      <vt:lpstr>Average Kernel Diameter (mm), By Grainshed Individual Samples - Updated 10/13/2016</vt:lpstr>
      <vt:lpstr>Average Kernel Hardness (SKCS), By Grainshed Individual Samples - Updated 10/13/2016</vt:lpstr>
      <vt:lpstr>Kernel Moisture (%), By Grainshed SKCS, Individual Samples - Updated 10/13/2016</vt:lpstr>
      <vt:lpstr>Thousand Kernel Weight (g), By Grainshed Individual Samples - Updated 10/13/2016</vt:lpstr>
      <vt:lpstr>Wheat Moisture (%), By Grainshed NIR, Individual Samples - Updated 10/13/2016 </vt:lpstr>
      <vt:lpstr>Wheat Protein (12% mb, %) NIR, Individual Samples - Updated 10/13/2016 </vt:lpstr>
      <vt:lpstr>Wheat Falling Number (sec), By Grainshed Individual Samples - Updated 10/13/2016 </vt:lpstr>
      <vt:lpstr>Buhler Flour Yield(%), By Grainshed Composite Sample Averages - Updated 10/13/2016 </vt:lpstr>
      <vt:lpstr>Zeleny Sedimentation (cc) By Grainshed, Composite Sample Averages Updated 10/13/2016  </vt:lpstr>
      <vt:lpstr>Wet Gluten (%), By Grainshed Composite Sample Averages - Updated 10/13/2016 </vt:lpstr>
      <vt:lpstr>Dry Gluten (%), By Grainshed Composite Sample Averages - Updated 10/13/2016 </vt:lpstr>
      <vt:lpstr>Gluten Index, By Grainshed Composite Sample Averages - Updated 10/13/2016 </vt:lpstr>
      <vt:lpstr>Farinograph Absorption (%, 14% mb), By Grainshed, Composite Sample Averages Updated 10/13/2016  </vt:lpstr>
      <vt:lpstr>Farinograph Stability (min), By Grainshed, Composite Sample Averages  Updated 10/13/2016 </vt:lpstr>
      <vt:lpstr>Alveograph W (10-4j), By Grainshed Composite Sample Averages - Updated 10/13/2016 </vt:lpstr>
      <vt:lpstr>Alveograph P/L Ratio, By Grainshed Composite Sample Averages - Updated 10/13/2016 </vt:lpstr>
      <vt:lpstr>Bake Absorption (%) Composite Sample Averages - Updated 10/13/2016 </vt:lpstr>
      <vt:lpstr>Loaf Volume, cc Composite Sample Averages - Updated 10/13/2016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Wheat Quality Maps Plains Grains, Inc.</dc:title>
  <dc:creator>Wayne Moore</dc:creator>
  <cp:lastModifiedBy>Mark Hodges</cp:lastModifiedBy>
  <cp:revision>36</cp:revision>
  <dcterms:created xsi:type="dcterms:W3CDTF">2016-07-26T22:20:15Z</dcterms:created>
  <dcterms:modified xsi:type="dcterms:W3CDTF">2016-10-14T03:38:20Z</dcterms:modified>
</cp:coreProperties>
</file>